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Ballpoint" charset="1" panose="000000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svg" Type="http://schemas.openxmlformats.org/officeDocument/2006/relationships/image"/><Relationship Id="rId11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23.png" Type="http://schemas.openxmlformats.org/officeDocument/2006/relationships/image"/><Relationship Id="rId4" Target="../media/image24.svg" Type="http://schemas.openxmlformats.org/officeDocument/2006/relationships/image"/><Relationship Id="rId5" Target="../media/image25.png" Type="http://schemas.openxmlformats.org/officeDocument/2006/relationships/image"/><Relationship Id="rId6" Target="../media/image26.svg" Type="http://schemas.openxmlformats.org/officeDocument/2006/relationships/image"/><Relationship Id="rId7" Target="../media/image27.png" Type="http://schemas.openxmlformats.org/officeDocument/2006/relationships/image"/><Relationship Id="rId8" Target="../media/image28.svg" Type="http://schemas.openxmlformats.org/officeDocument/2006/relationships/image"/><Relationship Id="rId9" Target="../media/image2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png" Type="http://schemas.openxmlformats.org/officeDocument/2006/relationships/image"/><Relationship Id="rId11" Target="../media/image28.svg" Type="http://schemas.openxmlformats.org/officeDocument/2006/relationships/image"/><Relationship Id="rId12" Target="../media/image29.png" Type="http://schemas.openxmlformats.org/officeDocument/2006/relationships/image"/><Relationship Id="rId13" Target="../media/image30.svg" Type="http://schemas.openxmlformats.org/officeDocument/2006/relationships/image"/><Relationship Id="rId14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31.jpeg" Type="http://schemas.openxmlformats.org/officeDocument/2006/relationships/image"/><Relationship Id="rId4" Target="../media/image32.jpeg" Type="http://schemas.openxmlformats.org/officeDocument/2006/relationships/image"/><Relationship Id="rId5" Target="../media/image33.jpe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svg" Type="http://schemas.openxmlformats.org/officeDocument/2006/relationships/image"/><Relationship Id="rId11" Target="../media/image22.png" Type="http://schemas.openxmlformats.org/officeDocument/2006/relationships/image"/><Relationship Id="rId12" Target="../media/image42.jpe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38.png" Type="http://schemas.openxmlformats.org/officeDocument/2006/relationships/image"/><Relationship Id="rId8" Target="../media/image39.sv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svg" Type="http://schemas.openxmlformats.org/officeDocument/2006/relationships/image"/><Relationship Id="rId11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38.png" Type="http://schemas.openxmlformats.org/officeDocument/2006/relationships/image"/><Relationship Id="rId8" Target="../media/image39.sv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4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4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2.svg" Type="http://schemas.openxmlformats.org/officeDocument/2006/relationships/image"/><Relationship Id="rId11" Target="../media/image53.png" Type="http://schemas.openxmlformats.org/officeDocument/2006/relationships/image"/><Relationship Id="rId12" Target="../media/image54.svg" Type="http://schemas.openxmlformats.org/officeDocument/2006/relationships/image"/><Relationship Id="rId13" Target="../media/image55.png" Type="http://schemas.openxmlformats.org/officeDocument/2006/relationships/image"/><Relationship Id="rId14" Target="../media/image56.svg" Type="http://schemas.openxmlformats.org/officeDocument/2006/relationships/image"/><Relationship Id="rId15" Target="../media/image57.png" Type="http://schemas.openxmlformats.org/officeDocument/2006/relationships/image"/><Relationship Id="rId2" Target="../media/image1.jpeg" Type="http://schemas.openxmlformats.org/officeDocument/2006/relationships/image"/><Relationship Id="rId3" Target="../media/image45.png" Type="http://schemas.openxmlformats.org/officeDocument/2006/relationships/image"/><Relationship Id="rId4" Target="../media/image46.svg" Type="http://schemas.openxmlformats.org/officeDocument/2006/relationships/image"/><Relationship Id="rId5" Target="../media/image47.png" Type="http://schemas.openxmlformats.org/officeDocument/2006/relationships/image"/><Relationship Id="rId6" Target="../media/image48.svg" Type="http://schemas.openxmlformats.org/officeDocument/2006/relationships/image"/><Relationship Id="rId7" Target="../media/image49.png" Type="http://schemas.openxmlformats.org/officeDocument/2006/relationships/image"/><Relationship Id="rId8" Target="../media/image50.svg" Type="http://schemas.openxmlformats.org/officeDocument/2006/relationships/image"/><Relationship Id="rId9" Target="../media/image5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66.png" Type="http://schemas.openxmlformats.org/officeDocument/2006/relationships/image"/><Relationship Id="rId12" Target="../media/image67.svg" Type="http://schemas.openxmlformats.org/officeDocument/2006/relationships/image"/><Relationship Id="rId13" Target="../media/image68.png" Type="http://schemas.openxmlformats.org/officeDocument/2006/relationships/image"/><Relationship Id="rId2" Target="../media/image1.jpe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png" Type="http://schemas.openxmlformats.org/officeDocument/2006/relationships/image"/><Relationship Id="rId8" Target="../media/image6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66.png" Type="http://schemas.openxmlformats.org/officeDocument/2006/relationships/image"/><Relationship Id="rId12" Target="../media/image67.svg" Type="http://schemas.openxmlformats.org/officeDocument/2006/relationships/image"/><Relationship Id="rId13" Target="../media/image69.png" Type="http://schemas.openxmlformats.org/officeDocument/2006/relationships/image"/><Relationship Id="rId2" Target="../media/image1.jpe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png" Type="http://schemas.openxmlformats.org/officeDocument/2006/relationships/image"/><Relationship Id="rId8" Target="../media/image6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2.pn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22.png" Type="http://schemas.openxmlformats.org/officeDocument/2006/relationships/image"/><Relationship Id="rId8" Target="../media/image70.png" Type="http://schemas.openxmlformats.org/officeDocument/2006/relationships/image"/><Relationship Id="rId9" Target="../media/image7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22.png" Type="http://schemas.openxmlformats.org/officeDocument/2006/relationships/image"/><Relationship Id="rId8" Target="../media/image73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74.jpeg" Type="http://schemas.openxmlformats.org/officeDocument/2006/relationships/image"/><Relationship Id="rId5" Target="../media/VAGpyIeEkyk.mp4" Type="http://schemas.openxmlformats.org/officeDocument/2006/relationships/video"/><Relationship Id="rId6" Target="../media/VAGpyIeEkyk.mp4" Type="http://schemas.microsoft.com/office/2007/relationships/media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20.png" Type="http://schemas.openxmlformats.org/officeDocument/2006/relationships/image"/><Relationship Id="rId2" Target="../media/image1.jpeg" Type="http://schemas.openxmlformats.org/officeDocument/2006/relationships/image"/><Relationship Id="rId20" Target="../media/image21.svg" Type="http://schemas.openxmlformats.org/officeDocument/2006/relationships/image"/><Relationship Id="rId21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5.png" Type="http://schemas.openxmlformats.org/officeDocument/2006/relationships/image"/><Relationship Id="rId6" Target="../media/image76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Relationship Id="rId9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814850" y="9066721"/>
            <a:ext cx="4329150" cy="2440558"/>
          </a:xfrm>
          <a:custGeom>
            <a:avLst/>
            <a:gdLst/>
            <a:ahLst/>
            <a:cxnLst/>
            <a:rect r="r" b="b" t="t" l="l"/>
            <a:pathLst>
              <a:path h="2440558" w="4329150">
                <a:moveTo>
                  <a:pt x="0" y="0"/>
                </a:moveTo>
                <a:lnTo>
                  <a:pt x="4329150" y="0"/>
                </a:lnTo>
                <a:lnTo>
                  <a:pt x="4329150" y="2440558"/>
                </a:lnTo>
                <a:lnTo>
                  <a:pt x="0" y="244055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3625321">
            <a:off x="10283442" y="7638645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090821" y="2719089"/>
            <a:ext cx="12106358" cy="5480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YEAR 4</a:t>
            </a:r>
          </a:p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ROWAN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6979425" y="2862168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3" y="0"/>
                </a:lnTo>
                <a:lnTo>
                  <a:pt x="4221163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03510" y="381246"/>
            <a:ext cx="2699895" cy="2699895"/>
          </a:xfrm>
          <a:custGeom>
            <a:avLst/>
            <a:gdLst/>
            <a:ahLst/>
            <a:cxnLst/>
            <a:rect r="r" b="b" t="t" l="l"/>
            <a:pathLst>
              <a:path h="2699895" w="2699895">
                <a:moveTo>
                  <a:pt x="0" y="0"/>
                </a:moveTo>
                <a:lnTo>
                  <a:pt x="2699894" y="0"/>
                </a:lnTo>
                <a:lnTo>
                  <a:pt x="2699894" y="2699895"/>
                </a:lnTo>
                <a:lnTo>
                  <a:pt x="0" y="269989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807297" y="1036276"/>
            <a:ext cx="4565419" cy="17167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621"/>
              </a:lnSpc>
            </a:pPr>
            <a:r>
              <a:rPr lang="en-US" sz="901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Welcome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72886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665508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457089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206698">
            <a:off x="14907949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1206000">
            <a:off x="1198244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354566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MISS PARKER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54566" y="5718290"/>
            <a:ext cx="4393625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Yr4 Rowan</a:t>
            </a:r>
          </a:p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Teacher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947188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MISS BAXENDALE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947188" y="5718290"/>
            <a:ext cx="4393625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Yr4 Rowan</a:t>
            </a:r>
          </a:p>
          <a:p>
            <a:pPr algn="ctr" marL="0" indent="0" lvl="0">
              <a:lnSpc>
                <a:spcPts val="5999"/>
              </a:lnSpc>
            </a:pPr>
            <a:r>
              <a:rPr lang="en-US" sz="4999" spc="119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Support Staff HLTA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539810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POPE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539810" y="571829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HLTA PE Teacher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24319" y="-206139"/>
            <a:ext cx="9029542" cy="4438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YR4 ROWAN </a:t>
            </a:r>
          </a:p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STAFF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869017" y="3142850"/>
            <a:ext cx="3354902" cy="3354888"/>
            <a:chOff x="0" y="0"/>
            <a:chExt cx="6350000" cy="634997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0" t="-14285" r="0" b="-14285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7466549" y="3142850"/>
            <a:ext cx="3354902" cy="3354888"/>
            <a:chOff x="0" y="0"/>
            <a:chExt cx="6350000" cy="634997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0" t="-25471" r="0" b="-25471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3064081" y="3142850"/>
            <a:ext cx="3354902" cy="3354888"/>
            <a:chOff x="0" y="0"/>
            <a:chExt cx="6350000" cy="63499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l="0" t="-5555" r="0" b="-5555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2077796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665508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3461999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206698">
            <a:off x="14907949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1206000">
            <a:off x="1198244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359475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LLOYD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59475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Headteacher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952098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MARSDEN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952098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Deputy Headteacher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544720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CARTER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544720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SENDCO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629229" y="270725"/>
            <a:ext cx="9029542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SLT &amp; KEY STAFF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97292" y="2542963"/>
            <a:ext cx="6459097" cy="6419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OUR COMMITMENT TO YOU</a:t>
            </a:r>
          </a:p>
          <a:p>
            <a:pPr algn="just">
              <a:lnSpc>
                <a:spcPts val="1200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16259">
            <a:off x="3837794" y="7050794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320662">
            <a:off x="-1106690" y="7931391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7230678" y="6651193"/>
            <a:ext cx="9580288" cy="3294080"/>
            <a:chOff x="0" y="0"/>
            <a:chExt cx="7103702" cy="244253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12700" y="-2540"/>
              <a:ext cx="7120212" cy="2446342"/>
            </a:xfrm>
            <a:custGeom>
              <a:avLst/>
              <a:gdLst/>
              <a:ahLst/>
              <a:cxnLst/>
              <a:rect r="r" b="b" t="t" l="l"/>
              <a:pathLst>
                <a:path h="2446342" w="7120212">
                  <a:moveTo>
                    <a:pt x="7090617" y="1199129"/>
                  </a:moveTo>
                  <a:cubicBezTo>
                    <a:pt x="7097063" y="1197115"/>
                    <a:pt x="7103510" y="1196107"/>
                    <a:pt x="7107806" y="1193086"/>
                  </a:cubicBezTo>
                  <a:cubicBezTo>
                    <a:pt x="7112105" y="1191071"/>
                    <a:pt x="7118942" y="1188049"/>
                    <a:pt x="7118942" y="1185028"/>
                  </a:cubicBezTo>
                  <a:cubicBezTo>
                    <a:pt x="7118942" y="1183013"/>
                    <a:pt x="7112105" y="1179992"/>
                    <a:pt x="7107806" y="1177977"/>
                  </a:cubicBezTo>
                  <a:lnTo>
                    <a:pt x="7088468" y="1168912"/>
                  </a:lnTo>
                  <a:cubicBezTo>
                    <a:pt x="7092766" y="1166898"/>
                    <a:pt x="7101361" y="1165890"/>
                    <a:pt x="7101361" y="1162869"/>
                  </a:cubicBezTo>
                  <a:cubicBezTo>
                    <a:pt x="7105659" y="1154811"/>
                    <a:pt x="7112105" y="1146753"/>
                    <a:pt x="7112105" y="1138695"/>
                  </a:cubicBezTo>
                  <a:cubicBezTo>
                    <a:pt x="7112105" y="1134666"/>
                    <a:pt x="7097063" y="1131645"/>
                    <a:pt x="7088468" y="1126608"/>
                  </a:cubicBezTo>
                  <a:cubicBezTo>
                    <a:pt x="7097063" y="1126608"/>
                    <a:pt x="7101361" y="1126608"/>
                    <a:pt x="7107806" y="1125601"/>
                  </a:cubicBezTo>
                  <a:lnTo>
                    <a:pt x="7107806" y="1122579"/>
                  </a:lnTo>
                  <a:lnTo>
                    <a:pt x="7088468" y="1122579"/>
                  </a:lnTo>
                  <a:cubicBezTo>
                    <a:pt x="7075576" y="1118551"/>
                    <a:pt x="7062684" y="1110493"/>
                    <a:pt x="7058386" y="1111500"/>
                  </a:cubicBezTo>
                  <a:cubicBezTo>
                    <a:pt x="7034750" y="1117543"/>
                    <a:pt x="7034750" y="1109486"/>
                    <a:pt x="7030453" y="1103442"/>
                  </a:cubicBezTo>
                  <a:cubicBezTo>
                    <a:pt x="7021857" y="1104449"/>
                    <a:pt x="7013263" y="1105457"/>
                    <a:pt x="7006816" y="1104449"/>
                  </a:cubicBezTo>
                  <a:cubicBezTo>
                    <a:pt x="6991776" y="1103442"/>
                    <a:pt x="6976735" y="1100420"/>
                    <a:pt x="6961694" y="1100420"/>
                  </a:cubicBezTo>
                  <a:cubicBezTo>
                    <a:pt x="6942355" y="1099413"/>
                    <a:pt x="6920867" y="1099413"/>
                    <a:pt x="6899380" y="1098406"/>
                  </a:cubicBezTo>
                  <a:cubicBezTo>
                    <a:pt x="6867149" y="1096392"/>
                    <a:pt x="6834918" y="1094377"/>
                    <a:pt x="6802687" y="1092363"/>
                  </a:cubicBezTo>
                  <a:cubicBezTo>
                    <a:pt x="6800538" y="1092363"/>
                    <a:pt x="6796241" y="1094377"/>
                    <a:pt x="6794092" y="1094377"/>
                  </a:cubicBezTo>
                  <a:cubicBezTo>
                    <a:pt x="6776903" y="1093370"/>
                    <a:pt x="6759713" y="1092363"/>
                    <a:pt x="6744671" y="1090348"/>
                  </a:cubicBezTo>
                  <a:cubicBezTo>
                    <a:pt x="6740375" y="1089341"/>
                    <a:pt x="6738225" y="1084305"/>
                    <a:pt x="6738225" y="1082290"/>
                  </a:cubicBezTo>
                  <a:cubicBezTo>
                    <a:pt x="6761862" y="1074232"/>
                    <a:pt x="6785497" y="1066175"/>
                    <a:pt x="6800538" y="1061138"/>
                  </a:cubicBezTo>
                  <a:cubicBezTo>
                    <a:pt x="6817728" y="1060131"/>
                    <a:pt x="6828472" y="1059124"/>
                    <a:pt x="6843513" y="1059124"/>
                  </a:cubicBezTo>
                  <a:cubicBezTo>
                    <a:pt x="6830620" y="1051066"/>
                    <a:pt x="6822026" y="1047037"/>
                    <a:pt x="6811282" y="1040994"/>
                  </a:cubicBezTo>
                  <a:cubicBezTo>
                    <a:pt x="6804837" y="1042001"/>
                    <a:pt x="6798390" y="1043008"/>
                    <a:pt x="6787646" y="1045023"/>
                  </a:cubicBezTo>
                  <a:cubicBezTo>
                    <a:pt x="6787646" y="1039987"/>
                    <a:pt x="6787646" y="1034950"/>
                    <a:pt x="6789795" y="1034950"/>
                  </a:cubicBezTo>
                  <a:cubicBezTo>
                    <a:pt x="6798390" y="1033943"/>
                    <a:pt x="6811282" y="1032936"/>
                    <a:pt x="6817728" y="1034950"/>
                  </a:cubicBezTo>
                  <a:cubicBezTo>
                    <a:pt x="6826324" y="1037972"/>
                    <a:pt x="6830620" y="1043008"/>
                    <a:pt x="6839215" y="1049052"/>
                  </a:cubicBezTo>
                  <a:cubicBezTo>
                    <a:pt x="6843513" y="1049052"/>
                    <a:pt x="6852108" y="1050059"/>
                    <a:pt x="6860703" y="1050059"/>
                  </a:cubicBezTo>
                  <a:cubicBezTo>
                    <a:pt x="6858554" y="1036965"/>
                    <a:pt x="6858554" y="1036965"/>
                    <a:pt x="6834918" y="1017828"/>
                  </a:cubicBezTo>
                  <a:cubicBezTo>
                    <a:pt x="6865000" y="1017828"/>
                    <a:pt x="6873595" y="1013799"/>
                    <a:pt x="6867149" y="999697"/>
                  </a:cubicBezTo>
                  <a:cubicBezTo>
                    <a:pt x="6886487" y="998690"/>
                    <a:pt x="6907975" y="997683"/>
                    <a:pt x="6927314" y="997683"/>
                  </a:cubicBezTo>
                  <a:cubicBezTo>
                    <a:pt x="6925165" y="995669"/>
                    <a:pt x="6920867" y="991640"/>
                    <a:pt x="6918719" y="988618"/>
                  </a:cubicBezTo>
                  <a:cubicBezTo>
                    <a:pt x="6927314" y="989625"/>
                    <a:pt x="6933760" y="990632"/>
                    <a:pt x="6938057" y="991640"/>
                  </a:cubicBezTo>
                  <a:cubicBezTo>
                    <a:pt x="6940206" y="986603"/>
                    <a:pt x="6940206" y="981567"/>
                    <a:pt x="6942355" y="977538"/>
                  </a:cubicBezTo>
                  <a:cubicBezTo>
                    <a:pt x="6944504" y="972502"/>
                    <a:pt x="6946652" y="966459"/>
                    <a:pt x="6948801" y="961423"/>
                  </a:cubicBezTo>
                  <a:cubicBezTo>
                    <a:pt x="6948801" y="959408"/>
                    <a:pt x="6946652" y="956387"/>
                    <a:pt x="6948801" y="953365"/>
                  </a:cubicBezTo>
                  <a:cubicBezTo>
                    <a:pt x="6955248" y="945307"/>
                    <a:pt x="6957395" y="933220"/>
                    <a:pt x="6950949" y="927177"/>
                  </a:cubicBezTo>
                  <a:cubicBezTo>
                    <a:pt x="6955248" y="925162"/>
                    <a:pt x="6957395" y="922141"/>
                    <a:pt x="6957395" y="920126"/>
                  </a:cubicBezTo>
                  <a:cubicBezTo>
                    <a:pt x="6957395" y="912068"/>
                    <a:pt x="6957395" y="903003"/>
                    <a:pt x="6955248" y="894946"/>
                  </a:cubicBezTo>
                  <a:cubicBezTo>
                    <a:pt x="6953099" y="886888"/>
                    <a:pt x="6950949" y="879837"/>
                    <a:pt x="6948801" y="871779"/>
                  </a:cubicBezTo>
                  <a:cubicBezTo>
                    <a:pt x="6946652" y="869765"/>
                    <a:pt x="6946652" y="867750"/>
                    <a:pt x="6948801" y="864729"/>
                  </a:cubicBezTo>
                  <a:cubicBezTo>
                    <a:pt x="6955248" y="856671"/>
                    <a:pt x="6959544" y="848613"/>
                    <a:pt x="6946652" y="840555"/>
                  </a:cubicBezTo>
                  <a:cubicBezTo>
                    <a:pt x="6942355" y="838541"/>
                    <a:pt x="6944504" y="833504"/>
                    <a:pt x="6946652" y="830483"/>
                  </a:cubicBezTo>
                  <a:cubicBezTo>
                    <a:pt x="6953099" y="819403"/>
                    <a:pt x="6940206" y="810338"/>
                    <a:pt x="6916570" y="808324"/>
                  </a:cubicBezTo>
                  <a:lnTo>
                    <a:pt x="6907975" y="808324"/>
                  </a:lnTo>
                  <a:cubicBezTo>
                    <a:pt x="6910124" y="805302"/>
                    <a:pt x="6912273" y="804295"/>
                    <a:pt x="6914421" y="802280"/>
                  </a:cubicBezTo>
                  <a:cubicBezTo>
                    <a:pt x="6907975" y="801273"/>
                    <a:pt x="6901529" y="801273"/>
                    <a:pt x="6897232" y="799259"/>
                  </a:cubicBezTo>
                  <a:cubicBezTo>
                    <a:pt x="6892934" y="798252"/>
                    <a:pt x="6890786" y="795230"/>
                    <a:pt x="6886487" y="794223"/>
                  </a:cubicBezTo>
                  <a:cubicBezTo>
                    <a:pt x="6869299" y="790194"/>
                    <a:pt x="6849959" y="786165"/>
                    <a:pt x="6830620" y="782136"/>
                  </a:cubicBezTo>
                  <a:cubicBezTo>
                    <a:pt x="6824175" y="781129"/>
                    <a:pt x="6815580" y="781129"/>
                    <a:pt x="6809133" y="781129"/>
                  </a:cubicBezTo>
                  <a:cubicBezTo>
                    <a:pt x="6804837" y="782136"/>
                    <a:pt x="6802687" y="778107"/>
                    <a:pt x="6798390" y="778107"/>
                  </a:cubicBezTo>
                  <a:cubicBezTo>
                    <a:pt x="6768308" y="775085"/>
                    <a:pt x="6738225" y="773071"/>
                    <a:pt x="6708143" y="769042"/>
                  </a:cubicBezTo>
                  <a:cubicBezTo>
                    <a:pt x="6684507" y="765013"/>
                    <a:pt x="6656574" y="773071"/>
                    <a:pt x="6632938" y="765013"/>
                  </a:cubicBezTo>
                  <a:cubicBezTo>
                    <a:pt x="6630789" y="764006"/>
                    <a:pt x="6626492" y="766020"/>
                    <a:pt x="6624342" y="766020"/>
                  </a:cubicBezTo>
                  <a:cubicBezTo>
                    <a:pt x="6605004" y="764006"/>
                    <a:pt x="6587814" y="769042"/>
                    <a:pt x="6568476" y="766020"/>
                  </a:cubicBezTo>
                  <a:cubicBezTo>
                    <a:pt x="6549137" y="762998"/>
                    <a:pt x="6527650" y="761991"/>
                    <a:pt x="6519055" y="752926"/>
                  </a:cubicBezTo>
                  <a:cubicBezTo>
                    <a:pt x="6510460" y="743861"/>
                    <a:pt x="6504014" y="734796"/>
                    <a:pt x="6504014" y="725731"/>
                  </a:cubicBezTo>
                  <a:cubicBezTo>
                    <a:pt x="6506162" y="714651"/>
                    <a:pt x="6516906" y="702565"/>
                    <a:pt x="6476080" y="704579"/>
                  </a:cubicBezTo>
                  <a:cubicBezTo>
                    <a:pt x="6478229" y="702565"/>
                    <a:pt x="6478229" y="700550"/>
                    <a:pt x="6480378" y="699543"/>
                  </a:cubicBezTo>
                  <a:cubicBezTo>
                    <a:pt x="6355751" y="693500"/>
                    <a:pt x="6231125" y="688463"/>
                    <a:pt x="6108647" y="682420"/>
                  </a:cubicBezTo>
                  <a:cubicBezTo>
                    <a:pt x="6104350" y="675369"/>
                    <a:pt x="6100052" y="667312"/>
                    <a:pt x="6095755" y="656232"/>
                  </a:cubicBezTo>
                  <a:cubicBezTo>
                    <a:pt x="6119391" y="668319"/>
                    <a:pt x="6140878" y="675369"/>
                    <a:pt x="6170961" y="674362"/>
                  </a:cubicBezTo>
                  <a:cubicBezTo>
                    <a:pt x="6173109" y="666304"/>
                    <a:pt x="6170961" y="660261"/>
                    <a:pt x="6153771" y="655225"/>
                  </a:cubicBezTo>
                  <a:cubicBezTo>
                    <a:pt x="6151622" y="654218"/>
                    <a:pt x="6149473" y="650189"/>
                    <a:pt x="6151622" y="648174"/>
                  </a:cubicBezTo>
                  <a:cubicBezTo>
                    <a:pt x="6160217" y="638102"/>
                    <a:pt x="6168812" y="629037"/>
                    <a:pt x="6175258" y="619972"/>
                  </a:cubicBezTo>
                  <a:cubicBezTo>
                    <a:pt x="6183853" y="622994"/>
                    <a:pt x="6190299" y="625008"/>
                    <a:pt x="6198894" y="627022"/>
                  </a:cubicBezTo>
                  <a:lnTo>
                    <a:pt x="6203192" y="625008"/>
                  </a:lnTo>
                  <a:lnTo>
                    <a:pt x="6177407" y="606878"/>
                  </a:lnTo>
                  <a:cubicBezTo>
                    <a:pt x="6194596" y="608892"/>
                    <a:pt x="6209638" y="609900"/>
                    <a:pt x="6228976" y="611914"/>
                  </a:cubicBezTo>
                  <a:cubicBezTo>
                    <a:pt x="6222530" y="605871"/>
                    <a:pt x="6216084" y="601842"/>
                    <a:pt x="6216084" y="601842"/>
                  </a:cubicBezTo>
                  <a:cubicBezTo>
                    <a:pt x="6226827" y="597813"/>
                    <a:pt x="6237571" y="593784"/>
                    <a:pt x="6252613" y="588748"/>
                  </a:cubicBezTo>
                  <a:cubicBezTo>
                    <a:pt x="6252613" y="587741"/>
                    <a:pt x="6254761" y="581697"/>
                    <a:pt x="6261207" y="580690"/>
                  </a:cubicBezTo>
                  <a:cubicBezTo>
                    <a:pt x="6274100" y="577668"/>
                    <a:pt x="6278397" y="582704"/>
                    <a:pt x="6282694" y="587741"/>
                  </a:cubicBezTo>
                  <a:cubicBezTo>
                    <a:pt x="6284843" y="590762"/>
                    <a:pt x="6297736" y="591769"/>
                    <a:pt x="6306331" y="592777"/>
                  </a:cubicBezTo>
                  <a:cubicBezTo>
                    <a:pt x="6314925" y="593784"/>
                    <a:pt x="6325669" y="593784"/>
                    <a:pt x="6336413" y="592777"/>
                  </a:cubicBezTo>
                  <a:cubicBezTo>
                    <a:pt x="6353603" y="592777"/>
                    <a:pt x="6370793" y="591769"/>
                    <a:pt x="6394429" y="590762"/>
                  </a:cubicBezTo>
                  <a:cubicBezTo>
                    <a:pt x="6377238" y="588748"/>
                    <a:pt x="6364346" y="586733"/>
                    <a:pt x="6353603" y="585726"/>
                  </a:cubicBezTo>
                  <a:cubicBezTo>
                    <a:pt x="6353603" y="584719"/>
                    <a:pt x="6353603" y="583712"/>
                    <a:pt x="6351454" y="582704"/>
                  </a:cubicBezTo>
                  <a:cubicBezTo>
                    <a:pt x="6368644" y="580690"/>
                    <a:pt x="6385834" y="578675"/>
                    <a:pt x="6400874" y="576661"/>
                  </a:cubicBezTo>
                  <a:cubicBezTo>
                    <a:pt x="6418065" y="578675"/>
                    <a:pt x="6433105" y="581697"/>
                    <a:pt x="6445998" y="583712"/>
                  </a:cubicBezTo>
                  <a:cubicBezTo>
                    <a:pt x="6450296" y="601842"/>
                    <a:pt x="6476080" y="586733"/>
                    <a:pt x="6491122" y="588748"/>
                  </a:cubicBezTo>
                  <a:cubicBezTo>
                    <a:pt x="6486824" y="584719"/>
                    <a:pt x="6480378" y="580690"/>
                    <a:pt x="6473931" y="575654"/>
                  </a:cubicBezTo>
                  <a:cubicBezTo>
                    <a:pt x="6501865" y="577668"/>
                    <a:pt x="6529798" y="577668"/>
                    <a:pt x="6549137" y="587741"/>
                  </a:cubicBezTo>
                  <a:cubicBezTo>
                    <a:pt x="6551285" y="588748"/>
                    <a:pt x="6559880" y="587741"/>
                    <a:pt x="6564178" y="586733"/>
                  </a:cubicBezTo>
                  <a:cubicBezTo>
                    <a:pt x="6570625" y="587741"/>
                    <a:pt x="6581368" y="589755"/>
                    <a:pt x="6585665" y="588748"/>
                  </a:cubicBezTo>
                  <a:cubicBezTo>
                    <a:pt x="6592112" y="585726"/>
                    <a:pt x="6592112" y="580690"/>
                    <a:pt x="6598558" y="574647"/>
                  </a:cubicBezTo>
                  <a:cubicBezTo>
                    <a:pt x="6613599" y="586733"/>
                    <a:pt x="6628640" y="579683"/>
                    <a:pt x="6643681" y="574647"/>
                  </a:cubicBezTo>
                  <a:cubicBezTo>
                    <a:pt x="6641533" y="577668"/>
                    <a:pt x="6641533" y="579683"/>
                    <a:pt x="6641533" y="579683"/>
                  </a:cubicBezTo>
                  <a:cubicBezTo>
                    <a:pt x="6654425" y="582704"/>
                    <a:pt x="6665169" y="584719"/>
                    <a:pt x="6680209" y="587741"/>
                  </a:cubicBezTo>
                  <a:cubicBezTo>
                    <a:pt x="6690953" y="585726"/>
                    <a:pt x="6703846" y="578675"/>
                    <a:pt x="6723184" y="585726"/>
                  </a:cubicBezTo>
                  <a:cubicBezTo>
                    <a:pt x="6725333" y="586733"/>
                    <a:pt x="6733928" y="584719"/>
                    <a:pt x="6740375" y="584719"/>
                  </a:cubicBezTo>
                  <a:cubicBezTo>
                    <a:pt x="6746820" y="583712"/>
                    <a:pt x="6751118" y="583712"/>
                    <a:pt x="6753266" y="582704"/>
                  </a:cubicBezTo>
                  <a:cubicBezTo>
                    <a:pt x="6757564" y="575654"/>
                    <a:pt x="6759713" y="569610"/>
                    <a:pt x="6766159" y="563567"/>
                  </a:cubicBezTo>
                  <a:cubicBezTo>
                    <a:pt x="6772605" y="557524"/>
                    <a:pt x="6770457" y="551480"/>
                    <a:pt x="6757564" y="549466"/>
                  </a:cubicBezTo>
                  <a:cubicBezTo>
                    <a:pt x="6753266" y="548459"/>
                    <a:pt x="6748969" y="548459"/>
                    <a:pt x="6746820" y="547451"/>
                  </a:cubicBezTo>
                  <a:cubicBezTo>
                    <a:pt x="6766159" y="538386"/>
                    <a:pt x="6783349" y="532343"/>
                    <a:pt x="6811282" y="536372"/>
                  </a:cubicBezTo>
                  <a:cubicBezTo>
                    <a:pt x="6817728" y="537379"/>
                    <a:pt x="6826324" y="533350"/>
                    <a:pt x="6837067" y="530328"/>
                  </a:cubicBezTo>
                  <a:cubicBezTo>
                    <a:pt x="6830620" y="527307"/>
                    <a:pt x="6826324" y="526300"/>
                    <a:pt x="6822026" y="525292"/>
                  </a:cubicBezTo>
                  <a:cubicBezTo>
                    <a:pt x="6839215" y="508169"/>
                    <a:pt x="6867149" y="519249"/>
                    <a:pt x="6892934" y="519249"/>
                  </a:cubicBezTo>
                  <a:cubicBezTo>
                    <a:pt x="6884339" y="516227"/>
                    <a:pt x="6880042" y="513206"/>
                    <a:pt x="6875744" y="512198"/>
                  </a:cubicBezTo>
                  <a:cubicBezTo>
                    <a:pt x="6888637" y="509177"/>
                    <a:pt x="6901529" y="507162"/>
                    <a:pt x="6912273" y="504140"/>
                  </a:cubicBezTo>
                  <a:cubicBezTo>
                    <a:pt x="6914421" y="500112"/>
                    <a:pt x="6912273" y="496083"/>
                    <a:pt x="6914421" y="494068"/>
                  </a:cubicBezTo>
                  <a:cubicBezTo>
                    <a:pt x="6925165" y="486010"/>
                    <a:pt x="6918719" y="479967"/>
                    <a:pt x="6901529" y="475938"/>
                  </a:cubicBezTo>
                  <a:cubicBezTo>
                    <a:pt x="6895082" y="473924"/>
                    <a:pt x="6888637" y="469895"/>
                    <a:pt x="6884339" y="466873"/>
                  </a:cubicBezTo>
                  <a:cubicBezTo>
                    <a:pt x="6890786" y="466873"/>
                    <a:pt x="6899380" y="465866"/>
                    <a:pt x="6907975" y="465866"/>
                  </a:cubicBezTo>
                  <a:lnTo>
                    <a:pt x="6907975" y="453779"/>
                  </a:lnTo>
                  <a:cubicBezTo>
                    <a:pt x="6912273" y="453779"/>
                    <a:pt x="6916570" y="453779"/>
                    <a:pt x="6920867" y="454786"/>
                  </a:cubicBezTo>
                  <a:cubicBezTo>
                    <a:pt x="6923016" y="442699"/>
                    <a:pt x="6925165" y="430613"/>
                    <a:pt x="6929462" y="417519"/>
                  </a:cubicBezTo>
                  <a:cubicBezTo>
                    <a:pt x="6905827" y="411475"/>
                    <a:pt x="6918719" y="404425"/>
                    <a:pt x="6931611" y="395360"/>
                  </a:cubicBezTo>
                  <a:cubicBezTo>
                    <a:pt x="6931611" y="395360"/>
                    <a:pt x="6927314" y="394352"/>
                    <a:pt x="6923016" y="394352"/>
                  </a:cubicBezTo>
                  <a:cubicBezTo>
                    <a:pt x="6925165" y="390323"/>
                    <a:pt x="6929462" y="386295"/>
                    <a:pt x="6931611" y="382266"/>
                  </a:cubicBezTo>
                  <a:cubicBezTo>
                    <a:pt x="6935908" y="374208"/>
                    <a:pt x="6929462" y="373201"/>
                    <a:pt x="6910124" y="377230"/>
                  </a:cubicBezTo>
                  <a:cubicBezTo>
                    <a:pt x="6907975" y="375215"/>
                    <a:pt x="6905827" y="372193"/>
                    <a:pt x="6901529" y="370179"/>
                  </a:cubicBezTo>
                  <a:cubicBezTo>
                    <a:pt x="6899380" y="371186"/>
                    <a:pt x="6899380" y="372193"/>
                    <a:pt x="6897232" y="373201"/>
                  </a:cubicBezTo>
                  <a:cubicBezTo>
                    <a:pt x="6888637" y="372193"/>
                    <a:pt x="6882190" y="370179"/>
                    <a:pt x="6873595" y="369172"/>
                  </a:cubicBezTo>
                  <a:cubicBezTo>
                    <a:pt x="6830620" y="361114"/>
                    <a:pt x="6785497" y="363128"/>
                    <a:pt x="6742523" y="362121"/>
                  </a:cubicBezTo>
                  <a:cubicBezTo>
                    <a:pt x="6736076" y="362121"/>
                    <a:pt x="6727482" y="365143"/>
                    <a:pt x="6721035" y="365143"/>
                  </a:cubicBezTo>
                  <a:cubicBezTo>
                    <a:pt x="6695251" y="364135"/>
                    <a:pt x="6671614" y="360107"/>
                    <a:pt x="6647979" y="359099"/>
                  </a:cubicBezTo>
                  <a:cubicBezTo>
                    <a:pt x="6615747" y="358092"/>
                    <a:pt x="6583517" y="358092"/>
                    <a:pt x="6551285" y="358092"/>
                  </a:cubicBezTo>
                  <a:cubicBezTo>
                    <a:pt x="6527650" y="358092"/>
                    <a:pt x="6523352" y="352049"/>
                    <a:pt x="6525502" y="343991"/>
                  </a:cubicBezTo>
                  <a:cubicBezTo>
                    <a:pt x="6534097" y="340969"/>
                    <a:pt x="6542691" y="334926"/>
                    <a:pt x="6542691" y="333919"/>
                  </a:cubicBezTo>
                  <a:cubicBezTo>
                    <a:pt x="6514758" y="323846"/>
                    <a:pt x="6540542" y="316796"/>
                    <a:pt x="6546989" y="308738"/>
                  </a:cubicBezTo>
                  <a:cubicBezTo>
                    <a:pt x="6544840" y="288593"/>
                    <a:pt x="6542691" y="268449"/>
                    <a:pt x="6540542" y="247297"/>
                  </a:cubicBezTo>
                  <a:cubicBezTo>
                    <a:pt x="6544840" y="246290"/>
                    <a:pt x="6553435" y="245282"/>
                    <a:pt x="6559880" y="244275"/>
                  </a:cubicBezTo>
                  <a:cubicBezTo>
                    <a:pt x="6557732" y="241253"/>
                    <a:pt x="6553435" y="238232"/>
                    <a:pt x="6553435" y="235210"/>
                  </a:cubicBezTo>
                  <a:cubicBezTo>
                    <a:pt x="6559880" y="223123"/>
                    <a:pt x="6562030" y="211037"/>
                    <a:pt x="6534097" y="201972"/>
                  </a:cubicBezTo>
                  <a:cubicBezTo>
                    <a:pt x="6546989" y="197943"/>
                    <a:pt x="6557732" y="194921"/>
                    <a:pt x="6570625" y="190892"/>
                  </a:cubicBezTo>
                  <a:cubicBezTo>
                    <a:pt x="6568476" y="189885"/>
                    <a:pt x="6566327" y="187870"/>
                    <a:pt x="6566327" y="186863"/>
                  </a:cubicBezTo>
                  <a:cubicBezTo>
                    <a:pt x="6566327" y="185856"/>
                    <a:pt x="6564178" y="185856"/>
                    <a:pt x="6562030" y="185856"/>
                  </a:cubicBezTo>
                  <a:cubicBezTo>
                    <a:pt x="6540542" y="185856"/>
                    <a:pt x="6531947" y="183841"/>
                    <a:pt x="6529798" y="173769"/>
                  </a:cubicBezTo>
                  <a:cubicBezTo>
                    <a:pt x="6529798" y="171755"/>
                    <a:pt x="6529798" y="168733"/>
                    <a:pt x="6534097" y="166718"/>
                  </a:cubicBezTo>
                  <a:cubicBezTo>
                    <a:pt x="6542691" y="163697"/>
                    <a:pt x="6551285" y="160675"/>
                    <a:pt x="6562030" y="158661"/>
                  </a:cubicBezTo>
                  <a:cubicBezTo>
                    <a:pt x="6566327" y="157653"/>
                    <a:pt x="6574922" y="158661"/>
                    <a:pt x="6579219" y="159668"/>
                  </a:cubicBezTo>
                  <a:cubicBezTo>
                    <a:pt x="6602855" y="165711"/>
                    <a:pt x="6605004" y="165711"/>
                    <a:pt x="6609302" y="152617"/>
                  </a:cubicBezTo>
                  <a:cubicBezTo>
                    <a:pt x="6613599" y="153624"/>
                    <a:pt x="6617897" y="154632"/>
                    <a:pt x="6624342" y="155639"/>
                  </a:cubicBezTo>
                  <a:cubicBezTo>
                    <a:pt x="6622194" y="151610"/>
                    <a:pt x="6622194" y="148588"/>
                    <a:pt x="6617897" y="145567"/>
                  </a:cubicBezTo>
                  <a:cubicBezTo>
                    <a:pt x="6617897" y="144559"/>
                    <a:pt x="6613599" y="143552"/>
                    <a:pt x="6609302" y="142545"/>
                  </a:cubicBezTo>
                  <a:cubicBezTo>
                    <a:pt x="6613599" y="141538"/>
                    <a:pt x="6617897" y="139523"/>
                    <a:pt x="6622194" y="140531"/>
                  </a:cubicBezTo>
                  <a:cubicBezTo>
                    <a:pt x="6643681" y="143552"/>
                    <a:pt x="6656574" y="136502"/>
                    <a:pt x="6671614" y="132473"/>
                  </a:cubicBezTo>
                  <a:cubicBezTo>
                    <a:pt x="6658722" y="124415"/>
                    <a:pt x="6645830" y="117364"/>
                    <a:pt x="6635086" y="109306"/>
                  </a:cubicBezTo>
                  <a:cubicBezTo>
                    <a:pt x="6652276" y="105277"/>
                    <a:pt x="6665169" y="103263"/>
                    <a:pt x="6678061" y="100241"/>
                  </a:cubicBezTo>
                  <a:cubicBezTo>
                    <a:pt x="6650127" y="78082"/>
                    <a:pt x="6650127" y="78082"/>
                    <a:pt x="6669466" y="69017"/>
                  </a:cubicBezTo>
                  <a:cubicBezTo>
                    <a:pt x="6669466" y="68010"/>
                    <a:pt x="6667317" y="67003"/>
                    <a:pt x="6667317" y="65996"/>
                  </a:cubicBezTo>
                  <a:cubicBezTo>
                    <a:pt x="6660871" y="67003"/>
                    <a:pt x="6652276" y="68010"/>
                    <a:pt x="6645830" y="70024"/>
                  </a:cubicBezTo>
                  <a:lnTo>
                    <a:pt x="6643681" y="69017"/>
                  </a:lnTo>
                  <a:cubicBezTo>
                    <a:pt x="6652276" y="64988"/>
                    <a:pt x="6660871" y="61967"/>
                    <a:pt x="6669466" y="57938"/>
                  </a:cubicBezTo>
                  <a:cubicBezTo>
                    <a:pt x="6669466" y="54916"/>
                    <a:pt x="6673764" y="47865"/>
                    <a:pt x="6669466" y="45851"/>
                  </a:cubicBezTo>
                  <a:cubicBezTo>
                    <a:pt x="6652276" y="38800"/>
                    <a:pt x="6671614" y="31750"/>
                    <a:pt x="6667317" y="24699"/>
                  </a:cubicBezTo>
                  <a:cubicBezTo>
                    <a:pt x="6665169" y="22685"/>
                    <a:pt x="6667317" y="17648"/>
                    <a:pt x="6665169" y="17648"/>
                  </a:cubicBezTo>
                  <a:cubicBezTo>
                    <a:pt x="6652276" y="14627"/>
                    <a:pt x="6637235" y="9591"/>
                    <a:pt x="6622194" y="9591"/>
                  </a:cubicBezTo>
                  <a:cubicBezTo>
                    <a:pt x="6587814" y="8583"/>
                    <a:pt x="6553435" y="10598"/>
                    <a:pt x="6519055" y="10598"/>
                  </a:cubicBezTo>
                  <a:lnTo>
                    <a:pt x="6409469" y="10598"/>
                  </a:lnTo>
                  <a:cubicBezTo>
                    <a:pt x="6383685" y="10598"/>
                    <a:pt x="6362198" y="7576"/>
                    <a:pt x="6336413" y="4554"/>
                  </a:cubicBezTo>
                  <a:cubicBezTo>
                    <a:pt x="6306331" y="0"/>
                    <a:pt x="6274100" y="3547"/>
                    <a:pt x="6241869" y="4554"/>
                  </a:cubicBezTo>
                  <a:cubicBezTo>
                    <a:pt x="6173109" y="5562"/>
                    <a:pt x="6104350" y="5562"/>
                    <a:pt x="6035591" y="6569"/>
                  </a:cubicBezTo>
                  <a:cubicBezTo>
                    <a:pt x="6003360" y="6569"/>
                    <a:pt x="5968980" y="8583"/>
                    <a:pt x="5936749" y="9591"/>
                  </a:cubicBezTo>
                  <a:cubicBezTo>
                    <a:pt x="5895923" y="10598"/>
                    <a:pt x="5855097" y="9591"/>
                    <a:pt x="5814271" y="10598"/>
                  </a:cubicBezTo>
                  <a:cubicBezTo>
                    <a:pt x="5771297" y="11605"/>
                    <a:pt x="5728322" y="13620"/>
                    <a:pt x="5685348" y="14627"/>
                  </a:cubicBezTo>
                  <a:cubicBezTo>
                    <a:pt x="5633778" y="15634"/>
                    <a:pt x="5582208" y="15634"/>
                    <a:pt x="5530639" y="16641"/>
                  </a:cubicBezTo>
                  <a:lnTo>
                    <a:pt x="5369484" y="19663"/>
                  </a:lnTo>
                  <a:cubicBezTo>
                    <a:pt x="5320064" y="20670"/>
                    <a:pt x="5272791" y="20670"/>
                    <a:pt x="5223371" y="20670"/>
                  </a:cubicBezTo>
                  <a:cubicBezTo>
                    <a:pt x="5186842" y="20670"/>
                    <a:pt x="5148165" y="21677"/>
                    <a:pt x="5111636" y="22685"/>
                  </a:cubicBezTo>
                  <a:lnTo>
                    <a:pt x="5002051" y="25706"/>
                  </a:lnTo>
                  <a:cubicBezTo>
                    <a:pt x="4976267" y="26714"/>
                    <a:pt x="4950482" y="26714"/>
                    <a:pt x="4922548" y="27721"/>
                  </a:cubicBezTo>
                  <a:cubicBezTo>
                    <a:pt x="4879574" y="28728"/>
                    <a:pt x="4836599" y="28728"/>
                    <a:pt x="4793625" y="29735"/>
                  </a:cubicBezTo>
                  <a:cubicBezTo>
                    <a:pt x="4744204" y="30742"/>
                    <a:pt x="4696932" y="32757"/>
                    <a:pt x="4649660" y="33764"/>
                  </a:cubicBezTo>
                  <a:cubicBezTo>
                    <a:pt x="4600239" y="35779"/>
                    <a:pt x="4552967" y="37793"/>
                    <a:pt x="4503546" y="39808"/>
                  </a:cubicBezTo>
                  <a:cubicBezTo>
                    <a:pt x="4484207" y="40815"/>
                    <a:pt x="4464869" y="40815"/>
                    <a:pt x="4443381" y="41822"/>
                  </a:cubicBezTo>
                  <a:lnTo>
                    <a:pt x="4381068" y="41822"/>
                  </a:lnTo>
                  <a:cubicBezTo>
                    <a:pt x="4310161" y="43836"/>
                    <a:pt x="4241401" y="46858"/>
                    <a:pt x="4170493" y="48873"/>
                  </a:cubicBezTo>
                  <a:cubicBezTo>
                    <a:pt x="4127518" y="49880"/>
                    <a:pt x="4082395" y="50887"/>
                    <a:pt x="4039420" y="52902"/>
                  </a:cubicBezTo>
                  <a:cubicBezTo>
                    <a:pt x="4013636" y="53909"/>
                    <a:pt x="3985702" y="55923"/>
                    <a:pt x="3959917" y="56930"/>
                  </a:cubicBezTo>
                  <a:lnTo>
                    <a:pt x="3785870" y="62974"/>
                  </a:lnTo>
                  <a:cubicBezTo>
                    <a:pt x="3749342" y="63981"/>
                    <a:pt x="3714962" y="68010"/>
                    <a:pt x="3680582" y="69017"/>
                  </a:cubicBezTo>
                  <a:cubicBezTo>
                    <a:pt x="3626864" y="71032"/>
                    <a:pt x="3570997" y="72039"/>
                    <a:pt x="3517279" y="74053"/>
                  </a:cubicBezTo>
                  <a:cubicBezTo>
                    <a:pt x="3504386" y="74053"/>
                    <a:pt x="3489345" y="75061"/>
                    <a:pt x="3476453" y="75061"/>
                  </a:cubicBezTo>
                  <a:cubicBezTo>
                    <a:pt x="3429181" y="77075"/>
                    <a:pt x="3384057" y="79089"/>
                    <a:pt x="3336785" y="81104"/>
                  </a:cubicBezTo>
                  <a:cubicBezTo>
                    <a:pt x="3311001" y="82111"/>
                    <a:pt x="3283067" y="84126"/>
                    <a:pt x="3257283" y="85133"/>
                  </a:cubicBezTo>
                  <a:cubicBezTo>
                    <a:pt x="3225052" y="86140"/>
                    <a:pt x="3192821" y="87147"/>
                    <a:pt x="3162738" y="88155"/>
                  </a:cubicBezTo>
                  <a:cubicBezTo>
                    <a:pt x="3102574" y="91176"/>
                    <a:pt x="3040261" y="94198"/>
                    <a:pt x="2980096" y="97220"/>
                  </a:cubicBezTo>
                  <a:cubicBezTo>
                    <a:pt x="2969352" y="98227"/>
                    <a:pt x="2960758" y="101249"/>
                    <a:pt x="2950014" y="101249"/>
                  </a:cubicBezTo>
                  <a:cubicBezTo>
                    <a:pt x="2900593" y="103263"/>
                    <a:pt x="2851172" y="103263"/>
                    <a:pt x="2803900" y="106285"/>
                  </a:cubicBezTo>
                  <a:cubicBezTo>
                    <a:pt x="2778116" y="108299"/>
                    <a:pt x="2750182" y="103263"/>
                    <a:pt x="2726546" y="113335"/>
                  </a:cubicBezTo>
                  <a:cubicBezTo>
                    <a:pt x="2717951" y="116357"/>
                    <a:pt x="2694315" y="111321"/>
                    <a:pt x="2679274" y="112328"/>
                  </a:cubicBezTo>
                  <a:cubicBezTo>
                    <a:pt x="2619110" y="115350"/>
                    <a:pt x="2558945" y="119379"/>
                    <a:pt x="2500930" y="122400"/>
                  </a:cubicBezTo>
                  <a:cubicBezTo>
                    <a:pt x="2453657" y="125422"/>
                    <a:pt x="2408534" y="127437"/>
                    <a:pt x="2361262" y="130458"/>
                  </a:cubicBezTo>
                  <a:cubicBezTo>
                    <a:pt x="2344072" y="131465"/>
                    <a:pt x="2326882" y="134487"/>
                    <a:pt x="2311841" y="135494"/>
                  </a:cubicBezTo>
                  <a:cubicBezTo>
                    <a:pt x="2268867" y="137509"/>
                    <a:pt x="2225892" y="139523"/>
                    <a:pt x="2185066" y="141538"/>
                  </a:cubicBezTo>
                  <a:cubicBezTo>
                    <a:pt x="2185066" y="145567"/>
                    <a:pt x="2185066" y="147581"/>
                    <a:pt x="2182917" y="149596"/>
                  </a:cubicBezTo>
                  <a:cubicBezTo>
                    <a:pt x="2178620" y="147581"/>
                    <a:pt x="2174322" y="144559"/>
                    <a:pt x="2170025" y="140531"/>
                  </a:cubicBezTo>
                  <a:cubicBezTo>
                    <a:pt x="2161430" y="151610"/>
                    <a:pt x="2144240" y="144559"/>
                    <a:pt x="2131348" y="145567"/>
                  </a:cubicBezTo>
                  <a:cubicBezTo>
                    <a:pt x="2107712" y="147581"/>
                    <a:pt x="2081927" y="150603"/>
                    <a:pt x="2058291" y="151610"/>
                  </a:cubicBezTo>
                  <a:cubicBezTo>
                    <a:pt x="2015317" y="154632"/>
                    <a:pt x="1972342" y="156646"/>
                    <a:pt x="1929367" y="158661"/>
                  </a:cubicBezTo>
                  <a:cubicBezTo>
                    <a:pt x="1892839" y="160675"/>
                    <a:pt x="1856310" y="164704"/>
                    <a:pt x="1819782" y="167726"/>
                  </a:cubicBezTo>
                  <a:cubicBezTo>
                    <a:pt x="1757469" y="172762"/>
                    <a:pt x="1693007" y="175784"/>
                    <a:pt x="1630694" y="180820"/>
                  </a:cubicBezTo>
                  <a:cubicBezTo>
                    <a:pt x="1587719" y="183841"/>
                    <a:pt x="1544745" y="188878"/>
                    <a:pt x="1499621" y="191899"/>
                  </a:cubicBezTo>
                  <a:cubicBezTo>
                    <a:pt x="1454498" y="195928"/>
                    <a:pt x="1407226" y="198950"/>
                    <a:pt x="1362103" y="202979"/>
                  </a:cubicBezTo>
                  <a:cubicBezTo>
                    <a:pt x="1329872" y="206000"/>
                    <a:pt x="1297641" y="210029"/>
                    <a:pt x="1265410" y="213051"/>
                  </a:cubicBezTo>
                  <a:cubicBezTo>
                    <a:pt x="1200948" y="218087"/>
                    <a:pt x="1134337" y="223123"/>
                    <a:pt x="1069875" y="228159"/>
                  </a:cubicBezTo>
                  <a:cubicBezTo>
                    <a:pt x="1046239" y="230174"/>
                    <a:pt x="1024752" y="234203"/>
                    <a:pt x="1001116" y="236217"/>
                  </a:cubicBezTo>
                  <a:cubicBezTo>
                    <a:pt x="960290" y="240246"/>
                    <a:pt x="919464" y="242261"/>
                    <a:pt x="878638" y="246290"/>
                  </a:cubicBezTo>
                  <a:cubicBezTo>
                    <a:pt x="848556" y="249311"/>
                    <a:pt x="820622" y="254347"/>
                    <a:pt x="792689" y="256362"/>
                  </a:cubicBezTo>
                  <a:cubicBezTo>
                    <a:pt x="732524" y="262405"/>
                    <a:pt x="672360" y="266434"/>
                    <a:pt x="612196" y="271470"/>
                  </a:cubicBezTo>
                  <a:cubicBezTo>
                    <a:pt x="586411" y="273485"/>
                    <a:pt x="560626" y="277514"/>
                    <a:pt x="534841" y="280535"/>
                  </a:cubicBezTo>
                  <a:cubicBezTo>
                    <a:pt x="494015" y="285572"/>
                    <a:pt x="451041" y="289601"/>
                    <a:pt x="410215" y="294637"/>
                  </a:cubicBezTo>
                  <a:cubicBezTo>
                    <a:pt x="399471" y="295644"/>
                    <a:pt x="388728" y="298666"/>
                    <a:pt x="375835" y="299673"/>
                  </a:cubicBezTo>
                  <a:cubicBezTo>
                    <a:pt x="362943" y="300680"/>
                    <a:pt x="350050" y="300680"/>
                    <a:pt x="337158" y="301687"/>
                  </a:cubicBezTo>
                  <a:cubicBezTo>
                    <a:pt x="311373" y="304709"/>
                    <a:pt x="285589" y="307731"/>
                    <a:pt x="261953" y="310752"/>
                  </a:cubicBezTo>
                  <a:cubicBezTo>
                    <a:pt x="210383" y="316796"/>
                    <a:pt x="184598" y="318810"/>
                    <a:pt x="160962" y="324854"/>
                  </a:cubicBezTo>
                  <a:cubicBezTo>
                    <a:pt x="139475" y="329890"/>
                    <a:pt x="109393" y="328882"/>
                    <a:pt x="100798" y="344998"/>
                  </a:cubicBezTo>
                  <a:cubicBezTo>
                    <a:pt x="96500" y="350034"/>
                    <a:pt x="85757" y="353056"/>
                    <a:pt x="105095" y="355070"/>
                  </a:cubicBezTo>
                  <a:cubicBezTo>
                    <a:pt x="107244" y="355070"/>
                    <a:pt x="111541" y="358092"/>
                    <a:pt x="109393" y="359099"/>
                  </a:cubicBezTo>
                  <a:cubicBezTo>
                    <a:pt x="105095" y="365143"/>
                    <a:pt x="100798" y="371186"/>
                    <a:pt x="96500" y="379244"/>
                  </a:cubicBezTo>
                  <a:cubicBezTo>
                    <a:pt x="96500" y="379244"/>
                    <a:pt x="100798" y="380251"/>
                    <a:pt x="105095" y="382266"/>
                  </a:cubicBezTo>
                  <a:cubicBezTo>
                    <a:pt x="92203" y="388309"/>
                    <a:pt x="92203" y="410468"/>
                    <a:pt x="100798" y="417519"/>
                  </a:cubicBezTo>
                  <a:cubicBezTo>
                    <a:pt x="105095" y="421548"/>
                    <a:pt x="107244" y="426584"/>
                    <a:pt x="109393" y="431620"/>
                  </a:cubicBezTo>
                  <a:cubicBezTo>
                    <a:pt x="83608" y="434642"/>
                    <a:pt x="113690" y="441692"/>
                    <a:pt x="105095" y="445721"/>
                  </a:cubicBezTo>
                  <a:cubicBezTo>
                    <a:pt x="109393" y="445721"/>
                    <a:pt x="113690" y="445721"/>
                    <a:pt x="120136" y="446728"/>
                  </a:cubicBezTo>
                  <a:cubicBezTo>
                    <a:pt x="115839" y="449750"/>
                    <a:pt x="111541" y="451764"/>
                    <a:pt x="109393" y="452772"/>
                  </a:cubicBezTo>
                  <a:cubicBezTo>
                    <a:pt x="113690" y="454786"/>
                    <a:pt x="120136" y="455793"/>
                    <a:pt x="124434" y="457808"/>
                  </a:cubicBezTo>
                  <a:cubicBezTo>
                    <a:pt x="100798" y="472916"/>
                    <a:pt x="100798" y="479967"/>
                    <a:pt x="128731" y="493061"/>
                  </a:cubicBezTo>
                  <a:cubicBezTo>
                    <a:pt x="130880" y="494068"/>
                    <a:pt x="135177" y="496083"/>
                    <a:pt x="135177" y="497090"/>
                  </a:cubicBezTo>
                  <a:cubicBezTo>
                    <a:pt x="128731" y="508169"/>
                    <a:pt x="130880" y="518242"/>
                    <a:pt x="145921" y="527307"/>
                  </a:cubicBezTo>
                  <a:cubicBezTo>
                    <a:pt x="145921" y="527307"/>
                    <a:pt x="143772" y="530328"/>
                    <a:pt x="139475" y="532343"/>
                  </a:cubicBezTo>
                  <a:cubicBezTo>
                    <a:pt x="145921" y="531336"/>
                    <a:pt x="150219" y="530328"/>
                    <a:pt x="154516" y="530328"/>
                  </a:cubicBezTo>
                  <a:lnTo>
                    <a:pt x="148070" y="548459"/>
                  </a:lnTo>
                  <a:lnTo>
                    <a:pt x="171706" y="548459"/>
                  </a:lnTo>
                  <a:cubicBezTo>
                    <a:pt x="178152" y="552487"/>
                    <a:pt x="184598" y="555509"/>
                    <a:pt x="184598" y="556516"/>
                  </a:cubicBezTo>
                  <a:cubicBezTo>
                    <a:pt x="191044" y="553495"/>
                    <a:pt x="195342" y="552487"/>
                    <a:pt x="197491" y="551480"/>
                  </a:cubicBezTo>
                  <a:cubicBezTo>
                    <a:pt x="208234" y="559538"/>
                    <a:pt x="216829" y="565581"/>
                    <a:pt x="223275" y="571625"/>
                  </a:cubicBezTo>
                  <a:cubicBezTo>
                    <a:pt x="221127" y="578675"/>
                    <a:pt x="216829" y="584719"/>
                    <a:pt x="214681" y="588748"/>
                  </a:cubicBezTo>
                  <a:cubicBezTo>
                    <a:pt x="203937" y="588748"/>
                    <a:pt x="193193" y="587741"/>
                    <a:pt x="186747" y="589755"/>
                  </a:cubicBezTo>
                  <a:cubicBezTo>
                    <a:pt x="180301" y="591769"/>
                    <a:pt x="180301" y="596806"/>
                    <a:pt x="176003" y="599827"/>
                  </a:cubicBezTo>
                  <a:cubicBezTo>
                    <a:pt x="176003" y="600835"/>
                    <a:pt x="191044" y="613929"/>
                    <a:pt x="188896" y="614936"/>
                  </a:cubicBezTo>
                  <a:cubicBezTo>
                    <a:pt x="186747" y="621986"/>
                    <a:pt x="182450" y="629037"/>
                    <a:pt x="180301" y="637095"/>
                  </a:cubicBezTo>
                  <a:cubicBezTo>
                    <a:pt x="188896" y="640116"/>
                    <a:pt x="199639" y="644145"/>
                    <a:pt x="208234" y="647167"/>
                  </a:cubicBezTo>
                  <a:cubicBezTo>
                    <a:pt x="193193" y="651196"/>
                    <a:pt x="182450" y="655225"/>
                    <a:pt x="171706" y="658247"/>
                  </a:cubicBezTo>
                  <a:cubicBezTo>
                    <a:pt x="176003" y="659254"/>
                    <a:pt x="178152" y="660261"/>
                    <a:pt x="182450" y="661268"/>
                  </a:cubicBezTo>
                  <a:cubicBezTo>
                    <a:pt x="184598" y="665297"/>
                    <a:pt x="188896" y="669326"/>
                    <a:pt x="188896" y="673355"/>
                  </a:cubicBezTo>
                  <a:cubicBezTo>
                    <a:pt x="188896" y="677384"/>
                    <a:pt x="182450" y="684435"/>
                    <a:pt x="186747" y="685442"/>
                  </a:cubicBezTo>
                  <a:cubicBezTo>
                    <a:pt x="206086" y="690478"/>
                    <a:pt x="195342" y="705586"/>
                    <a:pt x="221127" y="707601"/>
                  </a:cubicBezTo>
                  <a:cubicBezTo>
                    <a:pt x="223275" y="707601"/>
                    <a:pt x="223275" y="709615"/>
                    <a:pt x="227573" y="711630"/>
                  </a:cubicBezTo>
                  <a:cubicBezTo>
                    <a:pt x="221127" y="711630"/>
                    <a:pt x="216829" y="711630"/>
                    <a:pt x="208234" y="712637"/>
                  </a:cubicBezTo>
                  <a:cubicBezTo>
                    <a:pt x="231870" y="720695"/>
                    <a:pt x="225424" y="727745"/>
                    <a:pt x="216829" y="733789"/>
                  </a:cubicBezTo>
                  <a:cubicBezTo>
                    <a:pt x="208234" y="734796"/>
                    <a:pt x="201788" y="735803"/>
                    <a:pt x="195342" y="736810"/>
                  </a:cubicBezTo>
                  <a:cubicBezTo>
                    <a:pt x="197491" y="738825"/>
                    <a:pt x="197491" y="739832"/>
                    <a:pt x="199639" y="741847"/>
                  </a:cubicBezTo>
                  <a:cubicBezTo>
                    <a:pt x="201788" y="742854"/>
                    <a:pt x="212532" y="755948"/>
                    <a:pt x="212532" y="757962"/>
                  </a:cubicBezTo>
                  <a:cubicBezTo>
                    <a:pt x="208234" y="762998"/>
                    <a:pt x="206086" y="768035"/>
                    <a:pt x="203937" y="773071"/>
                  </a:cubicBezTo>
                  <a:cubicBezTo>
                    <a:pt x="216829" y="773071"/>
                    <a:pt x="227573" y="774078"/>
                    <a:pt x="231870" y="774078"/>
                  </a:cubicBezTo>
                  <a:cubicBezTo>
                    <a:pt x="227573" y="775085"/>
                    <a:pt x="221127" y="777100"/>
                    <a:pt x="216829" y="778107"/>
                  </a:cubicBezTo>
                  <a:cubicBezTo>
                    <a:pt x="218978" y="780121"/>
                    <a:pt x="221127" y="782136"/>
                    <a:pt x="225424" y="783143"/>
                  </a:cubicBezTo>
                  <a:cubicBezTo>
                    <a:pt x="242614" y="782136"/>
                    <a:pt x="259804" y="781129"/>
                    <a:pt x="279142" y="780121"/>
                  </a:cubicBezTo>
                  <a:cubicBezTo>
                    <a:pt x="276994" y="785158"/>
                    <a:pt x="274845" y="789186"/>
                    <a:pt x="270548" y="793215"/>
                  </a:cubicBezTo>
                  <a:cubicBezTo>
                    <a:pt x="281291" y="793215"/>
                    <a:pt x="294184" y="794223"/>
                    <a:pt x="304927" y="794223"/>
                  </a:cubicBezTo>
                  <a:lnTo>
                    <a:pt x="304927" y="799259"/>
                  </a:lnTo>
                  <a:cubicBezTo>
                    <a:pt x="289886" y="800266"/>
                    <a:pt x="274845" y="802280"/>
                    <a:pt x="261953" y="803288"/>
                  </a:cubicBezTo>
                  <a:cubicBezTo>
                    <a:pt x="315671" y="815374"/>
                    <a:pt x="365092" y="804295"/>
                    <a:pt x="423107" y="800266"/>
                  </a:cubicBezTo>
                  <a:cubicBezTo>
                    <a:pt x="433851" y="805302"/>
                    <a:pt x="444595" y="801273"/>
                    <a:pt x="453190" y="793215"/>
                  </a:cubicBezTo>
                  <a:cubicBezTo>
                    <a:pt x="463933" y="800266"/>
                    <a:pt x="472528" y="798252"/>
                    <a:pt x="494015" y="784150"/>
                  </a:cubicBezTo>
                  <a:cubicBezTo>
                    <a:pt x="496164" y="784150"/>
                    <a:pt x="498313" y="785158"/>
                    <a:pt x="500462" y="785158"/>
                  </a:cubicBezTo>
                  <a:cubicBezTo>
                    <a:pt x="498313" y="789186"/>
                    <a:pt x="494015" y="792208"/>
                    <a:pt x="491867" y="796237"/>
                  </a:cubicBezTo>
                  <a:cubicBezTo>
                    <a:pt x="504759" y="794223"/>
                    <a:pt x="515503" y="793215"/>
                    <a:pt x="528395" y="791201"/>
                  </a:cubicBezTo>
                  <a:lnTo>
                    <a:pt x="573518" y="788179"/>
                  </a:lnTo>
                  <a:cubicBezTo>
                    <a:pt x="597154" y="786165"/>
                    <a:pt x="620790" y="785158"/>
                    <a:pt x="642278" y="783143"/>
                  </a:cubicBezTo>
                  <a:cubicBezTo>
                    <a:pt x="650873" y="782136"/>
                    <a:pt x="659468" y="779114"/>
                    <a:pt x="668063" y="778107"/>
                  </a:cubicBezTo>
                  <a:cubicBezTo>
                    <a:pt x="676657" y="777100"/>
                    <a:pt x="689550" y="774078"/>
                    <a:pt x="693847" y="776092"/>
                  </a:cubicBezTo>
                  <a:cubicBezTo>
                    <a:pt x="711037" y="783143"/>
                    <a:pt x="726078" y="791201"/>
                    <a:pt x="743268" y="798252"/>
                  </a:cubicBezTo>
                  <a:cubicBezTo>
                    <a:pt x="745417" y="796237"/>
                    <a:pt x="747566" y="793215"/>
                    <a:pt x="747566" y="793215"/>
                  </a:cubicBezTo>
                  <a:cubicBezTo>
                    <a:pt x="762607" y="795230"/>
                    <a:pt x="773350" y="796237"/>
                    <a:pt x="788392" y="798252"/>
                  </a:cubicBezTo>
                  <a:cubicBezTo>
                    <a:pt x="790540" y="801273"/>
                    <a:pt x="794838" y="805302"/>
                    <a:pt x="794838" y="807317"/>
                  </a:cubicBezTo>
                  <a:cubicBezTo>
                    <a:pt x="818474" y="808324"/>
                    <a:pt x="837812" y="809331"/>
                    <a:pt x="855002" y="810338"/>
                  </a:cubicBezTo>
                  <a:cubicBezTo>
                    <a:pt x="855002" y="811346"/>
                    <a:pt x="857151" y="812353"/>
                    <a:pt x="857151" y="813360"/>
                  </a:cubicBezTo>
                  <a:lnTo>
                    <a:pt x="818474" y="819403"/>
                  </a:lnTo>
                  <a:cubicBezTo>
                    <a:pt x="816325" y="816382"/>
                    <a:pt x="814176" y="815374"/>
                    <a:pt x="809879" y="810338"/>
                  </a:cubicBezTo>
                  <a:cubicBezTo>
                    <a:pt x="812027" y="821418"/>
                    <a:pt x="814176" y="828468"/>
                    <a:pt x="814176" y="837534"/>
                  </a:cubicBezTo>
                  <a:cubicBezTo>
                    <a:pt x="833515" y="830483"/>
                    <a:pt x="859300" y="838541"/>
                    <a:pt x="872192" y="826454"/>
                  </a:cubicBezTo>
                  <a:cubicBezTo>
                    <a:pt x="872192" y="825447"/>
                    <a:pt x="880787" y="825447"/>
                    <a:pt x="882936" y="826454"/>
                  </a:cubicBezTo>
                  <a:cubicBezTo>
                    <a:pt x="900125" y="827461"/>
                    <a:pt x="917315" y="828468"/>
                    <a:pt x="934505" y="830483"/>
                  </a:cubicBezTo>
                  <a:cubicBezTo>
                    <a:pt x="932356" y="828468"/>
                    <a:pt x="932356" y="826454"/>
                    <a:pt x="930208" y="824440"/>
                  </a:cubicBezTo>
                  <a:cubicBezTo>
                    <a:pt x="940951" y="825447"/>
                    <a:pt x="949546" y="826454"/>
                    <a:pt x="955992" y="827461"/>
                  </a:cubicBezTo>
                  <a:cubicBezTo>
                    <a:pt x="955992" y="828468"/>
                    <a:pt x="958141" y="829476"/>
                    <a:pt x="958141" y="830483"/>
                  </a:cubicBezTo>
                  <a:cubicBezTo>
                    <a:pt x="943100" y="834512"/>
                    <a:pt x="928059" y="839548"/>
                    <a:pt x="913018" y="843577"/>
                  </a:cubicBezTo>
                  <a:cubicBezTo>
                    <a:pt x="889382" y="850627"/>
                    <a:pt x="867895" y="859693"/>
                    <a:pt x="844258" y="862714"/>
                  </a:cubicBezTo>
                  <a:cubicBezTo>
                    <a:pt x="803433" y="866743"/>
                    <a:pt x="762607" y="873794"/>
                    <a:pt x="719632" y="874801"/>
                  </a:cubicBezTo>
                  <a:lnTo>
                    <a:pt x="708888" y="874801"/>
                  </a:lnTo>
                  <a:cubicBezTo>
                    <a:pt x="663765" y="878830"/>
                    <a:pt x="620790" y="882859"/>
                    <a:pt x="575667" y="886888"/>
                  </a:cubicBezTo>
                  <a:cubicBezTo>
                    <a:pt x="569221" y="887895"/>
                    <a:pt x="564924" y="888902"/>
                    <a:pt x="558477" y="888902"/>
                  </a:cubicBezTo>
                  <a:cubicBezTo>
                    <a:pt x="530544" y="890917"/>
                    <a:pt x="502610" y="891924"/>
                    <a:pt x="476826" y="893938"/>
                  </a:cubicBezTo>
                  <a:cubicBezTo>
                    <a:pt x="448892" y="896960"/>
                    <a:pt x="418810" y="898974"/>
                    <a:pt x="390876" y="904011"/>
                  </a:cubicBezTo>
                  <a:cubicBezTo>
                    <a:pt x="369389" y="907032"/>
                    <a:pt x="341456" y="906025"/>
                    <a:pt x="332861" y="916097"/>
                  </a:cubicBezTo>
                  <a:cubicBezTo>
                    <a:pt x="324266" y="916097"/>
                    <a:pt x="315671" y="915090"/>
                    <a:pt x="311373" y="916097"/>
                  </a:cubicBezTo>
                  <a:cubicBezTo>
                    <a:pt x="279142" y="922141"/>
                    <a:pt x="246911" y="928184"/>
                    <a:pt x="216829" y="935235"/>
                  </a:cubicBezTo>
                  <a:cubicBezTo>
                    <a:pt x="206086" y="939264"/>
                    <a:pt x="197491" y="941278"/>
                    <a:pt x="193193" y="945307"/>
                  </a:cubicBezTo>
                  <a:cubicBezTo>
                    <a:pt x="191044" y="948329"/>
                    <a:pt x="197491" y="953365"/>
                    <a:pt x="199639" y="955379"/>
                  </a:cubicBezTo>
                  <a:cubicBezTo>
                    <a:pt x="195342" y="956387"/>
                    <a:pt x="186747" y="957394"/>
                    <a:pt x="186747" y="958401"/>
                  </a:cubicBezTo>
                  <a:cubicBezTo>
                    <a:pt x="186747" y="964444"/>
                    <a:pt x="186747" y="970488"/>
                    <a:pt x="191044" y="975524"/>
                  </a:cubicBezTo>
                  <a:cubicBezTo>
                    <a:pt x="197491" y="982575"/>
                    <a:pt x="216829" y="988618"/>
                    <a:pt x="195342" y="997683"/>
                  </a:cubicBezTo>
                  <a:cubicBezTo>
                    <a:pt x="191044" y="998690"/>
                    <a:pt x="195342" y="1003726"/>
                    <a:pt x="195342" y="1007755"/>
                  </a:cubicBezTo>
                  <a:cubicBezTo>
                    <a:pt x="201788" y="1006748"/>
                    <a:pt x="206086" y="1006748"/>
                    <a:pt x="212532" y="1006748"/>
                  </a:cubicBezTo>
                  <a:cubicBezTo>
                    <a:pt x="191044" y="1023871"/>
                    <a:pt x="191044" y="1029914"/>
                    <a:pt x="212532" y="1032936"/>
                  </a:cubicBezTo>
                  <a:cubicBezTo>
                    <a:pt x="212532" y="1038979"/>
                    <a:pt x="208234" y="1045023"/>
                    <a:pt x="212532" y="1049052"/>
                  </a:cubicBezTo>
                  <a:cubicBezTo>
                    <a:pt x="225424" y="1059124"/>
                    <a:pt x="242614" y="1069196"/>
                    <a:pt x="257655" y="1078261"/>
                  </a:cubicBezTo>
                  <a:cubicBezTo>
                    <a:pt x="255506" y="1079269"/>
                    <a:pt x="251209" y="1080276"/>
                    <a:pt x="249060" y="1080276"/>
                  </a:cubicBezTo>
                  <a:cubicBezTo>
                    <a:pt x="257655" y="1085312"/>
                    <a:pt x="266250" y="1090348"/>
                    <a:pt x="272696" y="1093370"/>
                  </a:cubicBezTo>
                  <a:cubicBezTo>
                    <a:pt x="264101" y="1099413"/>
                    <a:pt x="257655" y="1104449"/>
                    <a:pt x="249060" y="1109486"/>
                  </a:cubicBezTo>
                  <a:cubicBezTo>
                    <a:pt x="259804" y="1111500"/>
                    <a:pt x="266250" y="1112507"/>
                    <a:pt x="274845" y="1113514"/>
                  </a:cubicBezTo>
                  <a:cubicBezTo>
                    <a:pt x="259804" y="1115529"/>
                    <a:pt x="246911" y="1117543"/>
                    <a:pt x="227573" y="1121572"/>
                  </a:cubicBezTo>
                  <a:cubicBezTo>
                    <a:pt x="264101" y="1125601"/>
                    <a:pt x="266250" y="1137688"/>
                    <a:pt x="270548" y="1149775"/>
                  </a:cubicBezTo>
                  <a:cubicBezTo>
                    <a:pt x="270548" y="1150782"/>
                    <a:pt x="281291" y="1151789"/>
                    <a:pt x="287737" y="1152796"/>
                  </a:cubicBezTo>
                  <a:cubicBezTo>
                    <a:pt x="287737" y="1154811"/>
                    <a:pt x="283440" y="1157833"/>
                    <a:pt x="285589" y="1159847"/>
                  </a:cubicBezTo>
                  <a:cubicBezTo>
                    <a:pt x="294184" y="1164883"/>
                    <a:pt x="309225" y="1167905"/>
                    <a:pt x="311373" y="1173948"/>
                  </a:cubicBezTo>
                  <a:cubicBezTo>
                    <a:pt x="324266" y="1191071"/>
                    <a:pt x="347902" y="1188049"/>
                    <a:pt x="373687" y="1184021"/>
                  </a:cubicBezTo>
                  <a:lnTo>
                    <a:pt x="386579" y="1193086"/>
                  </a:lnTo>
                  <a:cubicBezTo>
                    <a:pt x="390876" y="1192078"/>
                    <a:pt x="395174" y="1190064"/>
                    <a:pt x="397323" y="1189057"/>
                  </a:cubicBezTo>
                  <a:cubicBezTo>
                    <a:pt x="399471" y="1195100"/>
                    <a:pt x="420959" y="1202151"/>
                    <a:pt x="427405" y="1198122"/>
                  </a:cubicBezTo>
                  <a:cubicBezTo>
                    <a:pt x="442446" y="1188049"/>
                    <a:pt x="459636" y="1194093"/>
                    <a:pt x="476826" y="1195100"/>
                  </a:cubicBezTo>
                  <a:cubicBezTo>
                    <a:pt x="485421" y="1196107"/>
                    <a:pt x="498313" y="1197115"/>
                    <a:pt x="502610" y="1195100"/>
                  </a:cubicBezTo>
                  <a:cubicBezTo>
                    <a:pt x="513354" y="1190064"/>
                    <a:pt x="545585" y="1195100"/>
                    <a:pt x="536990" y="1180999"/>
                  </a:cubicBezTo>
                  <a:cubicBezTo>
                    <a:pt x="534841" y="1177977"/>
                    <a:pt x="526246" y="1174955"/>
                    <a:pt x="517651" y="1171934"/>
                  </a:cubicBezTo>
                  <a:lnTo>
                    <a:pt x="579965" y="1171934"/>
                  </a:lnTo>
                  <a:cubicBezTo>
                    <a:pt x="582113" y="1174955"/>
                    <a:pt x="582113" y="1178984"/>
                    <a:pt x="584262" y="1182006"/>
                  </a:cubicBezTo>
                  <a:cubicBezTo>
                    <a:pt x="573518" y="1183013"/>
                    <a:pt x="562775" y="1184021"/>
                    <a:pt x="552031" y="1186035"/>
                  </a:cubicBezTo>
                  <a:cubicBezTo>
                    <a:pt x="552031" y="1187042"/>
                    <a:pt x="554180" y="1188049"/>
                    <a:pt x="554180" y="1190064"/>
                  </a:cubicBezTo>
                  <a:cubicBezTo>
                    <a:pt x="558477" y="1190064"/>
                    <a:pt x="564924" y="1189057"/>
                    <a:pt x="569221" y="1189057"/>
                  </a:cubicBezTo>
                  <a:cubicBezTo>
                    <a:pt x="586411" y="1192078"/>
                    <a:pt x="610047" y="1184021"/>
                    <a:pt x="625088" y="1194093"/>
                  </a:cubicBezTo>
                  <a:cubicBezTo>
                    <a:pt x="653021" y="1212223"/>
                    <a:pt x="702442" y="1217259"/>
                    <a:pt x="747566" y="1207187"/>
                  </a:cubicBezTo>
                  <a:cubicBezTo>
                    <a:pt x="751863" y="1206180"/>
                    <a:pt x="760458" y="1209201"/>
                    <a:pt x="766904" y="1210208"/>
                  </a:cubicBezTo>
                  <a:cubicBezTo>
                    <a:pt x="769053" y="1210208"/>
                    <a:pt x="769053" y="1210208"/>
                    <a:pt x="771202" y="1211216"/>
                  </a:cubicBezTo>
                  <a:cubicBezTo>
                    <a:pt x="773350" y="1209201"/>
                    <a:pt x="773350" y="1207187"/>
                    <a:pt x="773350" y="1208194"/>
                  </a:cubicBezTo>
                  <a:cubicBezTo>
                    <a:pt x="788392" y="1208194"/>
                    <a:pt x="803433" y="1210208"/>
                    <a:pt x="818474" y="1209201"/>
                  </a:cubicBezTo>
                  <a:cubicBezTo>
                    <a:pt x="842110" y="1208194"/>
                    <a:pt x="865746" y="1204165"/>
                    <a:pt x="889382" y="1203158"/>
                  </a:cubicBezTo>
                  <a:cubicBezTo>
                    <a:pt x="925910" y="1201143"/>
                    <a:pt x="962439" y="1201143"/>
                    <a:pt x="998967" y="1197115"/>
                  </a:cubicBezTo>
                  <a:cubicBezTo>
                    <a:pt x="1014008" y="1195100"/>
                    <a:pt x="1024752" y="1196107"/>
                    <a:pt x="1035495" y="1198122"/>
                  </a:cubicBezTo>
                  <a:cubicBezTo>
                    <a:pt x="968885" y="1211216"/>
                    <a:pt x="902274" y="1224310"/>
                    <a:pt x="835664" y="1236396"/>
                  </a:cubicBezTo>
                  <a:cubicBezTo>
                    <a:pt x="835664" y="1237404"/>
                    <a:pt x="837812" y="1238411"/>
                    <a:pt x="837812" y="1239418"/>
                  </a:cubicBezTo>
                  <a:cubicBezTo>
                    <a:pt x="842110" y="1239418"/>
                    <a:pt x="846407" y="1240425"/>
                    <a:pt x="855002" y="1241433"/>
                  </a:cubicBezTo>
                  <a:cubicBezTo>
                    <a:pt x="839961" y="1244454"/>
                    <a:pt x="833515" y="1245462"/>
                    <a:pt x="822771" y="1247476"/>
                  </a:cubicBezTo>
                  <a:cubicBezTo>
                    <a:pt x="842110" y="1253519"/>
                    <a:pt x="816325" y="1260570"/>
                    <a:pt x="827069" y="1268628"/>
                  </a:cubicBezTo>
                  <a:cubicBezTo>
                    <a:pt x="835664" y="1276686"/>
                    <a:pt x="829217" y="1288772"/>
                    <a:pt x="867895" y="1285751"/>
                  </a:cubicBezTo>
                  <a:cubicBezTo>
                    <a:pt x="829217" y="1294816"/>
                    <a:pt x="827069" y="1307910"/>
                    <a:pt x="852853" y="1322011"/>
                  </a:cubicBezTo>
                  <a:cubicBezTo>
                    <a:pt x="857151" y="1324025"/>
                    <a:pt x="859300" y="1328054"/>
                    <a:pt x="857151" y="1330069"/>
                  </a:cubicBezTo>
                  <a:cubicBezTo>
                    <a:pt x="852853" y="1337119"/>
                    <a:pt x="846407" y="1343163"/>
                    <a:pt x="842110" y="1348199"/>
                  </a:cubicBezTo>
                  <a:cubicBezTo>
                    <a:pt x="827069" y="1348199"/>
                    <a:pt x="818474" y="1347192"/>
                    <a:pt x="809879" y="1347192"/>
                  </a:cubicBezTo>
                  <a:cubicBezTo>
                    <a:pt x="788392" y="1348199"/>
                    <a:pt x="766904" y="1350213"/>
                    <a:pt x="745417" y="1352228"/>
                  </a:cubicBezTo>
                  <a:cubicBezTo>
                    <a:pt x="676657" y="1358271"/>
                    <a:pt x="605749" y="1364315"/>
                    <a:pt x="536990" y="1370358"/>
                  </a:cubicBezTo>
                  <a:cubicBezTo>
                    <a:pt x="478974" y="1375394"/>
                    <a:pt x="423107" y="1385466"/>
                    <a:pt x="365092" y="1387481"/>
                  </a:cubicBezTo>
                  <a:cubicBezTo>
                    <a:pt x="324266" y="1388488"/>
                    <a:pt x="287737" y="1398561"/>
                    <a:pt x="249060" y="1399568"/>
                  </a:cubicBezTo>
                  <a:cubicBezTo>
                    <a:pt x="223275" y="1400575"/>
                    <a:pt x="197491" y="1405611"/>
                    <a:pt x="173855" y="1410647"/>
                  </a:cubicBezTo>
                  <a:cubicBezTo>
                    <a:pt x="160962" y="1412662"/>
                    <a:pt x="150219" y="1417698"/>
                    <a:pt x="139475" y="1420720"/>
                  </a:cubicBezTo>
                  <a:cubicBezTo>
                    <a:pt x="137326" y="1420720"/>
                    <a:pt x="130880" y="1419712"/>
                    <a:pt x="128731" y="1420720"/>
                  </a:cubicBezTo>
                  <a:cubicBezTo>
                    <a:pt x="111541" y="1424748"/>
                    <a:pt x="96500" y="1428777"/>
                    <a:pt x="79310" y="1431799"/>
                  </a:cubicBezTo>
                  <a:cubicBezTo>
                    <a:pt x="66418" y="1434821"/>
                    <a:pt x="55674" y="1437842"/>
                    <a:pt x="42782" y="1440864"/>
                  </a:cubicBezTo>
                  <a:cubicBezTo>
                    <a:pt x="42782" y="1441871"/>
                    <a:pt x="44931" y="1442879"/>
                    <a:pt x="44931" y="1443886"/>
                  </a:cubicBezTo>
                  <a:cubicBezTo>
                    <a:pt x="40633" y="1443886"/>
                    <a:pt x="34187" y="1442879"/>
                    <a:pt x="27741" y="1441871"/>
                  </a:cubicBezTo>
                  <a:cubicBezTo>
                    <a:pt x="29890" y="1447915"/>
                    <a:pt x="32038" y="1451944"/>
                    <a:pt x="34187" y="1456980"/>
                  </a:cubicBezTo>
                  <a:cubicBezTo>
                    <a:pt x="32038" y="1456980"/>
                    <a:pt x="32038" y="1456980"/>
                    <a:pt x="29890" y="1457987"/>
                  </a:cubicBezTo>
                  <a:cubicBezTo>
                    <a:pt x="27741" y="1455973"/>
                    <a:pt x="25592" y="1453958"/>
                    <a:pt x="23444" y="1452951"/>
                  </a:cubicBezTo>
                  <a:cubicBezTo>
                    <a:pt x="7620" y="1463023"/>
                    <a:pt x="0" y="1472088"/>
                    <a:pt x="21295" y="1478132"/>
                  </a:cubicBezTo>
                  <a:cubicBezTo>
                    <a:pt x="19146" y="1483168"/>
                    <a:pt x="19146" y="1487197"/>
                    <a:pt x="19146" y="1490218"/>
                  </a:cubicBezTo>
                  <a:lnTo>
                    <a:pt x="25592" y="1511370"/>
                  </a:lnTo>
                  <a:cubicBezTo>
                    <a:pt x="27741" y="1520435"/>
                    <a:pt x="23444" y="1529500"/>
                    <a:pt x="47080" y="1532522"/>
                  </a:cubicBezTo>
                  <a:cubicBezTo>
                    <a:pt x="40633" y="1537558"/>
                    <a:pt x="40633" y="1560724"/>
                    <a:pt x="49228" y="1561732"/>
                  </a:cubicBezTo>
                  <a:cubicBezTo>
                    <a:pt x="64269" y="1564753"/>
                    <a:pt x="68567" y="1573818"/>
                    <a:pt x="81459" y="1577847"/>
                  </a:cubicBezTo>
                  <a:cubicBezTo>
                    <a:pt x="83608" y="1578855"/>
                    <a:pt x="85757" y="1580869"/>
                    <a:pt x="85757" y="1580869"/>
                  </a:cubicBezTo>
                  <a:cubicBezTo>
                    <a:pt x="68567" y="1589934"/>
                    <a:pt x="94352" y="1585905"/>
                    <a:pt x="98649" y="1589934"/>
                  </a:cubicBezTo>
                  <a:cubicBezTo>
                    <a:pt x="94352" y="1594970"/>
                    <a:pt x="85757" y="1600006"/>
                    <a:pt x="83608" y="1606050"/>
                  </a:cubicBezTo>
                  <a:cubicBezTo>
                    <a:pt x="81459" y="1612093"/>
                    <a:pt x="83608" y="1617129"/>
                    <a:pt x="102947" y="1614108"/>
                  </a:cubicBezTo>
                  <a:cubicBezTo>
                    <a:pt x="100798" y="1623173"/>
                    <a:pt x="98649" y="1631231"/>
                    <a:pt x="96500" y="1640296"/>
                  </a:cubicBezTo>
                  <a:cubicBezTo>
                    <a:pt x="98649" y="1640296"/>
                    <a:pt x="100798" y="1639288"/>
                    <a:pt x="100798" y="1639288"/>
                  </a:cubicBezTo>
                  <a:cubicBezTo>
                    <a:pt x="107244" y="1646339"/>
                    <a:pt x="111541" y="1652382"/>
                    <a:pt x="117988" y="1658426"/>
                  </a:cubicBezTo>
                  <a:cubicBezTo>
                    <a:pt x="128731" y="1658426"/>
                    <a:pt x="139475" y="1659433"/>
                    <a:pt x="152367" y="1660440"/>
                  </a:cubicBezTo>
                  <a:lnTo>
                    <a:pt x="152367" y="1663462"/>
                  </a:lnTo>
                  <a:cubicBezTo>
                    <a:pt x="145921" y="1664469"/>
                    <a:pt x="139475" y="1665476"/>
                    <a:pt x="133029" y="1666484"/>
                  </a:cubicBezTo>
                  <a:cubicBezTo>
                    <a:pt x="135177" y="1667491"/>
                    <a:pt x="139475" y="1667491"/>
                    <a:pt x="139475" y="1667491"/>
                  </a:cubicBezTo>
                  <a:cubicBezTo>
                    <a:pt x="141624" y="1682599"/>
                    <a:pt x="169557" y="1680585"/>
                    <a:pt x="188896" y="1684614"/>
                  </a:cubicBezTo>
                  <a:cubicBezTo>
                    <a:pt x="197491" y="1686628"/>
                    <a:pt x="208234" y="1687635"/>
                    <a:pt x="214681" y="1686628"/>
                  </a:cubicBezTo>
                  <a:cubicBezTo>
                    <a:pt x="227573" y="1683607"/>
                    <a:pt x="236168" y="1684614"/>
                    <a:pt x="236168" y="1690657"/>
                  </a:cubicBezTo>
                  <a:cubicBezTo>
                    <a:pt x="236168" y="1693679"/>
                    <a:pt x="231870" y="1697708"/>
                    <a:pt x="229722" y="1699722"/>
                  </a:cubicBezTo>
                  <a:cubicBezTo>
                    <a:pt x="244763" y="1699722"/>
                    <a:pt x="268399" y="1702744"/>
                    <a:pt x="281291" y="1698715"/>
                  </a:cubicBezTo>
                  <a:cubicBezTo>
                    <a:pt x="311373" y="1689650"/>
                    <a:pt x="339307" y="1697708"/>
                    <a:pt x="367240" y="1694686"/>
                  </a:cubicBezTo>
                  <a:cubicBezTo>
                    <a:pt x="382281" y="1692672"/>
                    <a:pt x="395174" y="1692672"/>
                    <a:pt x="416661" y="1690657"/>
                  </a:cubicBezTo>
                  <a:cubicBezTo>
                    <a:pt x="427405" y="1694686"/>
                    <a:pt x="438148" y="1693679"/>
                    <a:pt x="440297" y="1688643"/>
                  </a:cubicBezTo>
                  <a:cubicBezTo>
                    <a:pt x="457487" y="1688643"/>
                    <a:pt x="472528" y="1688643"/>
                    <a:pt x="487569" y="1687635"/>
                  </a:cubicBezTo>
                  <a:cubicBezTo>
                    <a:pt x="511205" y="1685621"/>
                    <a:pt x="532693" y="1682599"/>
                    <a:pt x="556329" y="1681592"/>
                  </a:cubicBezTo>
                  <a:cubicBezTo>
                    <a:pt x="571370" y="1680585"/>
                    <a:pt x="588560" y="1682599"/>
                    <a:pt x="605749" y="1681592"/>
                  </a:cubicBezTo>
                  <a:cubicBezTo>
                    <a:pt x="614344" y="1680585"/>
                    <a:pt x="620790" y="1674541"/>
                    <a:pt x="629385" y="1671520"/>
                  </a:cubicBezTo>
                  <a:cubicBezTo>
                    <a:pt x="637980" y="1681592"/>
                    <a:pt x="655170" y="1682599"/>
                    <a:pt x="683104" y="1675549"/>
                  </a:cubicBezTo>
                  <a:cubicBezTo>
                    <a:pt x="672360" y="1671520"/>
                    <a:pt x="659468" y="1668498"/>
                    <a:pt x="648724" y="1665476"/>
                  </a:cubicBezTo>
                  <a:cubicBezTo>
                    <a:pt x="659468" y="1663462"/>
                    <a:pt x="668063" y="1660440"/>
                    <a:pt x="676657" y="1659433"/>
                  </a:cubicBezTo>
                  <a:cubicBezTo>
                    <a:pt x="685252" y="1659433"/>
                    <a:pt x="691699" y="1660440"/>
                    <a:pt x="698145" y="1660440"/>
                  </a:cubicBezTo>
                  <a:cubicBezTo>
                    <a:pt x="704591" y="1660440"/>
                    <a:pt x="711037" y="1660440"/>
                    <a:pt x="717483" y="1659433"/>
                  </a:cubicBezTo>
                  <a:cubicBezTo>
                    <a:pt x="723930" y="1658426"/>
                    <a:pt x="728227" y="1657418"/>
                    <a:pt x="732524" y="1655404"/>
                  </a:cubicBezTo>
                  <a:cubicBezTo>
                    <a:pt x="732524" y="1658426"/>
                    <a:pt x="734673" y="1662455"/>
                    <a:pt x="734673" y="1665476"/>
                  </a:cubicBezTo>
                  <a:cubicBezTo>
                    <a:pt x="734673" y="1668498"/>
                    <a:pt x="730376" y="1671520"/>
                    <a:pt x="728227" y="1674541"/>
                  </a:cubicBezTo>
                  <a:cubicBezTo>
                    <a:pt x="734673" y="1674541"/>
                    <a:pt x="741119" y="1674541"/>
                    <a:pt x="749714" y="1673534"/>
                  </a:cubicBezTo>
                  <a:cubicBezTo>
                    <a:pt x="758309" y="1679578"/>
                    <a:pt x="734673" y="1692672"/>
                    <a:pt x="766904" y="1693679"/>
                  </a:cubicBezTo>
                  <a:cubicBezTo>
                    <a:pt x="764755" y="1697708"/>
                    <a:pt x="762607" y="1700729"/>
                    <a:pt x="760458" y="1704758"/>
                  </a:cubicBezTo>
                  <a:cubicBezTo>
                    <a:pt x="773350" y="1704758"/>
                    <a:pt x="786243" y="1705765"/>
                    <a:pt x="805581" y="1706773"/>
                  </a:cubicBezTo>
                  <a:cubicBezTo>
                    <a:pt x="796986" y="1711809"/>
                    <a:pt x="790540" y="1715838"/>
                    <a:pt x="781945" y="1719867"/>
                  </a:cubicBezTo>
                  <a:cubicBezTo>
                    <a:pt x="788392" y="1718860"/>
                    <a:pt x="794838" y="1718860"/>
                    <a:pt x="807730" y="1717852"/>
                  </a:cubicBezTo>
                  <a:cubicBezTo>
                    <a:pt x="779797" y="1729939"/>
                    <a:pt x="809879" y="1730946"/>
                    <a:pt x="820622" y="1737997"/>
                  </a:cubicBezTo>
                  <a:cubicBezTo>
                    <a:pt x="827069" y="1729939"/>
                    <a:pt x="831366" y="1724903"/>
                    <a:pt x="833515" y="1720874"/>
                  </a:cubicBezTo>
                  <a:cubicBezTo>
                    <a:pt x="844258" y="1725910"/>
                    <a:pt x="857151" y="1731953"/>
                    <a:pt x="870043" y="1739004"/>
                  </a:cubicBezTo>
                  <a:cubicBezTo>
                    <a:pt x="872192" y="1739004"/>
                    <a:pt x="876489" y="1736990"/>
                    <a:pt x="878638" y="1737997"/>
                  </a:cubicBezTo>
                  <a:cubicBezTo>
                    <a:pt x="902274" y="1743033"/>
                    <a:pt x="913018" y="1737997"/>
                    <a:pt x="921613" y="1727925"/>
                  </a:cubicBezTo>
                  <a:cubicBezTo>
                    <a:pt x="923761" y="1725910"/>
                    <a:pt x="934505" y="1724903"/>
                    <a:pt x="936654" y="1723896"/>
                  </a:cubicBezTo>
                  <a:cubicBezTo>
                    <a:pt x="932356" y="1729939"/>
                    <a:pt x="925910" y="1735982"/>
                    <a:pt x="919464" y="1743033"/>
                  </a:cubicBezTo>
                  <a:cubicBezTo>
                    <a:pt x="893679" y="1745047"/>
                    <a:pt x="863597" y="1748069"/>
                    <a:pt x="833515" y="1751091"/>
                  </a:cubicBezTo>
                  <a:cubicBezTo>
                    <a:pt x="805581" y="1754113"/>
                    <a:pt x="777648" y="1759149"/>
                    <a:pt x="747566" y="1761163"/>
                  </a:cubicBezTo>
                  <a:cubicBezTo>
                    <a:pt x="706740" y="1764185"/>
                    <a:pt x="665914" y="1766199"/>
                    <a:pt x="622939" y="1769221"/>
                  </a:cubicBezTo>
                  <a:cubicBezTo>
                    <a:pt x="573518" y="1773250"/>
                    <a:pt x="524098" y="1777279"/>
                    <a:pt x="474677" y="1782315"/>
                  </a:cubicBezTo>
                  <a:cubicBezTo>
                    <a:pt x="433851" y="1786344"/>
                    <a:pt x="395174" y="1792387"/>
                    <a:pt x="354348" y="1796416"/>
                  </a:cubicBezTo>
                  <a:cubicBezTo>
                    <a:pt x="326414" y="1799438"/>
                    <a:pt x="298481" y="1800445"/>
                    <a:pt x="272696" y="1805481"/>
                  </a:cubicBezTo>
                  <a:cubicBezTo>
                    <a:pt x="246911" y="1810517"/>
                    <a:pt x="210383" y="1809510"/>
                    <a:pt x="201788" y="1826633"/>
                  </a:cubicBezTo>
                  <a:cubicBezTo>
                    <a:pt x="186747" y="1822604"/>
                    <a:pt x="176003" y="1824619"/>
                    <a:pt x="173855" y="1831669"/>
                  </a:cubicBezTo>
                  <a:cubicBezTo>
                    <a:pt x="173855" y="1833684"/>
                    <a:pt x="171706" y="1835698"/>
                    <a:pt x="167408" y="1835698"/>
                  </a:cubicBezTo>
                  <a:cubicBezTo>
                    <a:pt x="143772" y="1838720"/>
                    <a:pt x="150219" y="1844763"/>
                    <a:pt x="160962" y="1850807"/>
                  </a:cubicBezTo>
                  <a:cubicBezTo>
                    <a:pt x="173855" y="1857857"/>
                    <a:pt x="173855" y="1864908"/>
                    <a:pt x="171706" y="1872966"/>
                  </a:cubicBezTo>
                  <a:cubicBezTo>
                    <a:pt x="167408" y="1884045"/>
                    <a:pt x="163111" y="1896132"/>
                    <a:pt x="158814" y="1907212"/>
                  </a:cubicBezTo>
                  <a:cubicBezTo>
                    <a:pt x="158814" y="1910233"/>
                    <a:pt x="165260" y="1913255"/>
                    <a:pt x="169557" y="1916276"/>
                  </a:cubicBezTo>
                  <a:lnTo>
                    <a:pt x="176003" y="1922320"/>
                  </a:lnTo>
                  <a:lnTo>
                    <a:pt x="176003" y="1939443"/>
                  </a:lnTo>
                  <a:cubicBezTo>
                    <a:pt x="184598" y="1939443"/>
                    <a:pt x="195342" y="1938436"/>
                    <a:pt x="206086" y="1938436"/>
                  </a:cubicBezTo>
                  <a:cubicBezTo>
                    <a:pt x="206086" y="1938436"/>
                    <a:pt x="206086" y="1939443"/>
                    <a:pt x="208234" y="1939443"/>
                  </a:cubicBezTo>
                  <a:cubicBezTo>
                    <a:pt x="201788" y="1940450"/>
                    <a:pt x="197491" y="1941457"/>
                    <a:pt x="191044" y="1943472"/>
                  </a:cubicBezTo>
                  <a:cubicBezTo>
                    <a:pt x="203937" y="1950522"/>
                    <a:pt x="180301" y="1968652"/>
                    <a:pt x="231870" y="1964624"/>
                  </a:cubicBezTo>
                  <a:cubicBezTo>
                    <a:pt x="216829" y="1970667"/>
                    <a:pt x="208234" y="1974696"/>
                    <a:pt x="201788" y="1976710"/>
                  </a:cubicBezTo>
                  <a:cubicBezTo>
                    <a:pt x="206086" y="1981747"/>
                    <a:pt x="210383" y="1984768"/>
                    <a:pt x="212532" y="1987790"/>
                  </a:cubicBezTo>
                  <a:cubicBezTo>
                    <a:pt x="203937" y="1990812"/>
                    <a:pt x="197491" y="1993833"/>
                    <a:pt x="191044" y="1995848"/>
                  </a:cubicBezTo>
                  <a:cubicBezTo>
                    <a:pt x="199639" y="1999877"/>
                    <a:pt x="208234" y="2002898"/>
                    <a:pt x="212532" y="2005920"/>
                  </a:cubicBezTo>
                  <a:cubicBezTo>
                    <a:pt x="221127" y="2001891"/>
                    <a:pt x="229722" y="1997862"/>
                    <a:pt x="238317" y="1997862"/>
                  </a:cubicBezTo>
                  <a:cubicBezTo>
                    <a:pt x="246911" y="1997862"/>
                    <a:pt x="257655" y="2004913"/>
                    <a:pt x="268399" y="2008942"/>
                  </a:cubicBezTo>
                  <a:cubicBezTo>
                    <a:pt x="268399" y="2009949"/>
                    <a:pt x="261953" y="2010956"/>
                    <a:pt x="259804" y="2010956"/>
                  </a:cubicBezTo>
                  <a:cubicBezTo>
                    <a:pt x="244763" y="2002898"/>
                    <a:pt x="229722" y="2001891"/>
                    <a:pt x="214681" y="2010956"/>
                  </a:cubicBezTo>
                  <a:cubicBezTo>
                    <a:pt x="214681" y="2010956"/>
                    <a:pt x="212532" y="2010956"/>
                    <a:pt x="212532" y="2009949"/>
                  </a:cubicBezTo>
                  <a:cubicBezTo>
                    <a:pt x="212532" y="2008942"/>
                    <a:pt x="212532" y="2008942"/>
                    <a:pt x="210383" y="2007934"/>
                  </a:cubicBezTo>
                  <a:cubicBezTo>
                    <a:pt x="201788" y="2011963"/>
                    <a:pt x="203937" y="2014985"/>
                    <a:pt x="214681" y="2018007"/>
                  </a:cubicBezTo>
                  <a:cubicBezTo>
                    <a:pt x="229722" y="2022036"/>
                    <a:pt x="227573" y="2025057"/>
                    <a:pt x="218978" y="2030094"/>
                  </a:cubicBezTo>
                  <a:cubicBezTo>
                    <a:pt x="223275" y="2031101"/>
                    <a:pt x="229722" y="2033115"/>
                    <a:pt x="229722" y="2034122"/>
                  </a:cubicBezTo>
                  <a:cubicBezTo>
                    <a:pt x="229722" y="2039159"/>
                    <a:pt x="251209" y="2042180"/>
                    <a:pt x="234019" y="2048224"/>
                  </a:cubicBezTo>
                  <a:cubicBezTo>
                    <a:pt x="242614" y="2053260"/>
                    <a:pt x="246911" y="2058296"/>
                    <a:pt x="266250" y="2060310"/>
                  </a:cubicBezTo>
                  <a:cubicBezTo>
                    <a:pt x="283440" y="2062325"/>
                    <a:pt x="287737" y="2058296"/>
                    <a:pt x="298481" y="2057289"/>
                  </a:cubicBezTo>
                  <a:cubicBezTo>
                    <a:pt x="309225" y="2056282"/>
                    <a:pt x="322117" y="2059303"/>
                    <a:pt x="332861" y="2060310"/>
                  </a:cubicBezTo>
                  <a:cubicBezTo>
                    <a:pt x="337158" y="2060310"/>
                    <a:pt x="341456" y="2057289"/>
                    <a:pt x="341456" y="2056282"/>
                  </a:cubicBezTo>
                  <a:cubicBezTo>
                    <a:pt x="356497" y="2057289"/>
                    <a:pt x="371538" y="2059303"/>
                    <a:pt x="384430" y="2058296"/>
                  </a:cubicBezTo>
                  <a:cubicBezTo>
                    <a:pt x="403769" y="2057289"/>
                    <a:pt x="414512" y="2060310"/>
                    <a:pt x="416661" y="2068368"/>
                  </a:cubicBezTo>
                  <a:cubicBezTo>
                    <a:pt x="418810" y="2077433"/>
                    <a:pt x="429554" y="2078441"/>
                    <a:pt x="444595" y="2077433"/>
                  </a:cubicBezTo>
                  <a:cubicBezTo>
                    <a:pt x="457487" y="2076426"/>
                    <a:pt x="468231" y="2074412"/>
                    <a:pt x="481123" y="2073404"/>
                  </a:cubicBezTo>
                  <a:cubicBezTo>
                    <a:pt x="474677" y="2070383"/>
                    <a:pt x="466082" y="2067361"/>
                    <a:pt x="455338" y="2063332"/>
                  </a:cubicBezTo>
                  <a:cubicBezTo>
                    <a:pt x="466082" y="2062325"/>
                    <a:pt x="476826" y="2060310"/>
                    <a:pt x="485421" y="2060310"/>
                  </a:cubicBezTo>
                  <a:cubicBezTo>
                    <a:pt x="502610" y="2059303"/>
                    <a:pt x="517651" y="2058296"/>
                    <a:pt x="534841" y="2058296"/>
                  </a:cubicBezTo>
                  <a:cubicBezTo>
                    <a:pt x="541287" y="2058296"/>
                    <a:pt x="547734" y="2060310"/>
                    <a:pt x="554180" y="2063332"/>
                  </a:cubicBezTo>
                  <a:cubicBezTo>
                    <a:pt x="526246" y="2063332"/>
                    <a:pt x="500462" y="2063332"/>
                    <a:pt x="481123" y="2073404"/>
                  </a:cubicBezTo>
                  <a:cubicBezTo>
                    <a:pt x="487569" y="2074412"/>
                    <a:pt x="496164" y="2075419"/>
                    <a:pt x="502610" y="2075419"/>
                  </a:cubicBezTo>
                  <a:cubicBezTo>
                    <a:pt x="539139" y="2074412"/>
                    <a:pt x="577816" y="2073404"/>
                    <a:pt x="614344" y="2072397"/>
                  </a:cubicBezTo>
                  <a:cubicBezTo>
                    <a:pt x="650873" y="2071390"/>
                    <a:pt x="685252" y="2069375"/>
                    <a:pt x="723930" y="2068368"/>
                  </a:cubicBezTo>
                  <a:cubicBezTo>
                    <a:pt x="734673" y="2089520"/>
                    <a:pt x="745417" y="2109664"/>
                    <a:pt x="754012" y="2129809"/>
                  </a:cubicBezTo>
                  <a:cubicBezTo>
                    <a:pt x="749714" y="2130816"/>
                    <a:pt x="745417" y="2131824"/>
                    <a:pt x="741119" y="2131824"/>
                  </a:cubicBezTo>
                  <a:cubicBezTo>
                    <a:pt x="747566" y="2135853"/>
                    <a:pt x="756161" y="2139881"/>
                    <a:pt x="758309" y="2143910"/>
                  </a:cubicBezTo>
                  <a:cubicBezTo>
                    <a:pt x="760458" y="2149954"/>
                    <a:pt x="758309" y="2155997"/>
                    <a:pt x="758309" y="2160026"/>
                  </a:cubicBezTo>
                  <a:cubicBezTo>
                    <a:pt x="773350" y="2162041"/>
                    <a:pt x="781945" y="2163048"/>
                    <a:pt x="792689" y="2164055"/>
                  </a:cubicBezTo>
                  <a:cubicBezTo>
                    <a:pt x="790540" y="2164055"/>
                    <a:pt x="788392" y="2165062"/>
                    <a:pt x="784094" y="2165062"/>
                  </a:cubicBezTo>
                  <a:cubicBezTo>
                    <a:pt x="786243" y="2172113"/>
                    <a:pt x="790540" y="2180171"/>
                    <a:pt x="792689" y="2190243"/>
                  </a:cubicBezTo>
                  <a:lnTo>
                    <a:pt x="827069" y="2190243"/>
                  </a:lnTo>
                  <a:cubicBezTo>
                    <a:pt x="833515" y="2190243"/>
                    <a:pt x="839961" y="2192258"/>
                    <a:pt x="842110" y="2193265"/>
                  </a:cubicBezTo>
                  <a:cubicBezTo>
                    <a:pt x="850705" y="2205351"/>
                    <a:pt x="870043" y="2209380"/>
                    <a:pt x="895828" y="2206359"/>
                  </a:cubicBezTo>
                  <a:cubicBezTo>
                    <a:pt x="906572" y="2205351"/>
                    <a:pt x="919464" y="2205351"/>
                    <a:pt x="930208" y="2205351"/>
                  </a:cubicBezTo>
                  <a:lnTo>
                    <a:pt x="955992" y="2205351"/>
                  </a:lnTo>
                  <a:cubicBezTo>
                    <a:pt x="964587" y="2205351"/>
                    <a:pt x="973182" y="2204344"/>
                    <a:pt x="981777" y="2203337"/>
                  </a:cubicBezTo>
                  <a:cubicBezTo>
                    <a:pt x="983926" y="2200315"/>
                    <a:pt x="983926" y="2197294"/>
                    <a:pt x="986075" y="2193265"/>
                  </a:cubicBezTo>
                  <a:cubicBezTo>
                    <a:pt x="992521" y="2193265"/>
                    <a:pt x="996818" y="2192258"/>
                    <a:pt x="1003265" y="2192258"/>
                  </a:cubicBezTo>
                  <a:cubicBezTo>
                    <a:pt x="1044090" y="2190243"/>
                    <a:pt x="1087065" y="2187221"/>
                    <a:pt x="1130040" y="2185207"/>
                  </a:cubicBezTo>
                  <a:cubicBezTo>
                    <a:pt x="1130040" y="2185207"/>
                    <a:pt x="1132188" y="2187221"/>
                    <a:pt x="1134337" y="2190243"/>
                  </a:cubicBezTo>
                  <a:cubicBezTo>
                    <a:pt x="1127891" y="2191250"/>
                    <a:pt x="1123593" y="2192258"/>
                    <a:pt x="1119296" y="2193265"/>
                  </a:cubicBezTo>
                  <a:cubicBezTo>
                    <a:pt x="1136486" y="2201322"/>
                    <a:pt x="1160122" y="2202330"/>
                    <a:pt x="1175163" y="2196286"/>
                  </a:cubicBezTo>
                  <a:cubicBezTo>
                    <a:pt x="1166568" y="2193265"/>
                    <a:pt x="1160122" y="2191250"/>
                    <a:pt x="1149378" y="2188228"/>
                  </a:cubicBezTo>
                  <a:lnTo>
                    <a:pt x="1155824" y="2185207"/>
                  </a:lnTo>
                  <a:lnTo>
                    <a:pt x="1173014" y="2185207"/>
                  </a:lnTo>
                  <a:lnTo>
                    <a:pt x="1173014" y="2184200"/>
                  </a:lnTo>
                  <a:cubicBezTo>
                    <a:pt x="1181609" y="2185207"/>
                    <a:pt x="1188055" y="2187221"/>
                    <a:pt x="1196650" y="2184200"/>
                  </a:cubicBezTo>
                  <a:lnTo>
                    <a:pt x="1205245" y="2184200"/>
                  </a:lnTo>
                  <a:lnTo>
                    <a:pt x="1280451" y="2186214"/>
                  </a:lnTo>
                  <a:cubicBezTo>
                    <a:pt x="1289046" y="2186214"/>
                    <a:pt x="1293343" y="2185207"/>
                    <a:pt x="1297640" y="2183192"/>
                  </a:cubicBezTo>
                  <a:cubicBezTo>
                    <a:pt x="1308384" y="2191250"/>
                    <a:pt x="1316979" y="2198301"/>
                    <a:pt x="1327723" y="2207366"/>
                  </a:cubicBezTo>
                  <a:cubicBezTo>
                    <a:pt x="1325574" y="2207366"/>
                    <a:pt x="1321277" y="2208373"/>
                    <a:pt x="1316979" y="2208373"/>
                  </a:cubicBezTo>
                  <a:cubicBezTo>
                    <a:pt x="1344913" y="2229525"/>
                    <a:pt x="1362102" y="2251684"/>
                    <a:pt x="1336318" y="2275857"/>
                  </a:cubicBezTo>
                  <a:cubicBezTo>
                    <a:pt x="1338466" y="2283915"/>
                    <a:pt x="1342764" y="2291973"/>
                    <a:pt x="1344913" y="2302046"/>
                  </a:cubicBezTo>
                  <a:lnTo>
                    <a:pt x="1366400" y="2302046"/>
                  </a:lnTo>
                  <a:cubicBezTo>
                    <a:pt x="1362102" y="2307082"/>
                    <a:pt x="1357805" y="2310103"/>
                    <a:pt x="1355656" y="2313125"/>
                  </a:cubicBezTo>
                  <a:cubicBezTo>
                    <a:pt x="1355656" y="2318161"/>
                    <a:pt x="1379292" y="2320176"/>
                    <a:pt x="1362102" y="2327226"/>
                  </a:cubicBezTo>
                  <a:lnTo>
                    <a:pt x="1366400" y="2331255"/>
                  </a:lnTo>
                  <a:cubicBezTo>
                    <a:pt x="1387887" y="2344349"/>
                    <a:pt x="1411523" y="2356436"/>
                    <a:pt x="1435159" y="2371544"/>
                  </a:cubicBezTo>
                  <a:cubicBezTo>
                    <a:pt x="1417969" y="2375573"/>
                    <a:pt x="1402928" y="2379602"/>
                    <a:pt x="1383590" y="2383631"/>
                  </a:cubicBezTo>
                  <a:cubicBezTo>
                    <a:pt x="1402928" y="2384638"/>
                    <a:pt x="1405077" y="2389675"/>
                    <a:pt x="1398631" y="2396725"/>
                  </a:cubicBezTo>
                  <a:cubicBezTo>
                    <a:pt x="1396482" y="2398740"/>
                    <a:pt x="1400780" y="2403776"/>
                    <a:pt x="1402928" y="2404783"/>
                  </a:cubicBezTo>
                  <a:cubicBezTo>
                    <a:pt x="1426564" y="2407805"/>
                    <a:pt x="1448052" y="2418884"/>
                    <a:pt x="1475985" y="2414855"/>
                  </a:cubicBezTo>
                  <a:cubicBezTo>
                    <a:pt x="1475985" y="2416870"/>
                    <a:pt x="1473836" y="2419891"/>
                    <a:pt x="1471688" y="2420899"/>
                  </a:cubicBezTo>
                  <a:cubicBezTo>
                    <a:pt x="1454498" y="2424928"/>
                    <a:pt x="1437308" y="2427949"/>
                    <a:pt x="1420118" y="2431978"/>
                  </a:cubicBezTo>
                  <a:lnTo>
                    <a:pt x="1445903" y="2438022"/>
                  </a:lnTo>
                  <a:cubicBezTo>
                    <a:pt x="1450200" y="2435000"/>
                    <a:pt x="1452349" y="2431978"/>
                    <a:pt x="1456647" y="2428956"/>
                  </a:cubicBezTo>
                  <a:cubicBezTo>
                    <a:pt x="1469539" y="2431978"/>
                    <a:pt x="1480283" y="2433993"/>
                    <a:pt x="1493175" y="2437014"/>
                  </a:cubicBezTo>
                  <a:cubicBezTo>
                    <a:pt x="1486729" y="2439029"/>
                    <a:pt x="1482431" y="2440036"/>
                    <a:pt x="1478134" y="2441043"/>
                  </a:cubicBezTo>
                  <a:cubicBezTo>
                    <a:pt x="1482431" y="2442050"/>
                    <a:pt x="1486729" y="2444065"/>
                    <a:pt x="1493175" y="2445072"/>
                  </a:cubicBezTo>
                  <a:cubicBezTo>
                    <a:pt x="1499621" y="2446342"/>
                    <a:pt x="1506067" y="2445072"/>
                    <a:pt x="1510365" y="2446342"/>
                  </a:cubicBezTo>
                  <a:cubicBezTo>
                    <a:pt x="1521109" y="2441043"/>
                    <a:pt x="1529703" y="2435000"/>
                    <a:pt x="1540447" y="2431978"/>
                  </a:cubicBezTo>
                  <a:cubicBezTo>
                    <a:pt x="1553339" y="2428956"/>
                    <a:pt x="1903582" y="2411833"/>
                    <a:pt x="1916475" y="2410826"/>
                  </a:cubicBezTo>
                  <a:cubicBezTo>
                    <a:pt x="1933665" y="2409819"/>
                    <a:pt x="1953003" y="2410826"/>
                    <a:pt x="1970193" y="2411833"/>
                  </a:cubicBezTo>
                  <a:lnTo>
                    <a:pt x="1925070" y="2420899"/>
                  </a:lnTo>
                  <a:lnTo>
                    <a:pt x="1931516" y="2426942"/>
                  </a:lnTo>
                  <a:cubicBezTo>
                    <a:pt x="1953003" y="2425935"/>
                    <a:pt x="1970193" y="2425935"/>
                    <a:pt x="1987383" y="2423920"/>
                  </a:cubicBezTo>
                  <a:cubicBezTo>
                    <a:pt x="1998126" y="2422913"/>
                    <a:pt x="2015317" y="2423920"/>
                    <a:pt x="2017465" y="2415862"/>
                  </a:cubicBezTo>
                  <a:cubicBezTo>
                    <a:pt x="2032506" y="2420899"/>
                    <a:pt x="2047548" y="2421906"/>
                    <a:pt x="2066886" y="2417877"/>
                  </a:cubicBezTo>
                  <a:cubicBezTo>
                    <a:pt x="2077630" y="2415862"/>
                    <a:pt x="2090522" y="2415862"/>
                    <a:pt x="2101266" y="2414855"/>
                  </a:cubicBezTo>
                  <a:cubicBezTo>
                    <a:pt x="2127050" y="2413848"/>
                    <a:pt x="2152835" y="2412841"/>
                    <a:pt x="2178620" y="2410826"/>
                  </a:cubicBezTo>
                  <a:lnTo>
                    <a:pt x="2204405" y="2410826"/>
                  </a:lnTo>
                  <a:cubicBezTo>
                    <a:pt x="2206553" y="2408812"/>
                    <a:pt x="2206553" y="2405790"/>
                    <a:pt x="2206553" y="2405790"/>
                  </a:cubicBezTo>
                  <a:cubicBezTo>
                    <a:pt x="2230189" y="2405790"/>
                    <a:pt x="2249528" y="2406797"/>
                    <a:pt x="2271015" y="2406797"/>
                  </a:cubicBezTo>
                  <a:cubicBezTo>
                    <a:pt x="2294651" y="2406797"/>
                    <a:pt x="2305395" y="2399747"/>
                    <a:pt x="2296800" y="2388667"/>
                  </a:cubicBezTo>
                  <a:cubicBezTo>
                    <a:pt x="2303246" y="2388667"/>
                    <a:pt x="2311841" y="2389675"/>
                    <a:pt x="2316139" y="2389675"/>
                  </a:cubicBezTo>
                  <a:cubicBezTo>
                    <a:pt x="2318287" y="2393704"/>
                    <a:pt x="2316139" y="2398740"/>
                    <a:pt x="2320436" y="2399747"/>
                  </a:cubicBezTo>
                  <a:cubicBezTo>
                    <a:pt x="2326882" y="2401761"/>
                    <a:pt x="2337626" y="2401761"/>
                    <a:pt x="2346221" y="2400754"/>
                  </a:cubicBezTo>
                  <a:cubicBezTo>
                    <a:pt x="2356964" y="2399747"/>
                    <a:pt x="2369857" y="2394711"/>
                    <a:pt x="2374154" y="2396725"/>
                  </a:cubicBezTo>
                  <a:cubicBezTo>
                    <a:pt x="2395642" y="2404783"/>
                    <a:pt x="2410683" y="2397732"/>
                    <a:pt x="2421426" y="2393704"/>
                  </a:cubicBezTo>
                  <a:cubicBezTo>
                    <a:pt x="2430021" y="2394711"/>
                    <a:pt x="2434319" y="2397732"/>
                    <a:pt x="2438616" y="2396725"/>
                  </a:cubicBezTo>
                  <a:cubicBezTo>
                    <a:pt x="2449360" y="2395718"/>
                    <a:pt x="2462252" y="2394711"/>
                    <a:pt x="2472996" y="2393704"/>
                  </a:cubicBezTo>
                  <a:cubicBezTo>
                    <a:pt x="2496632" y="2390682"/>
                    <a:pt x="2522417" y="2388667"/>
                    <a:pt x="2546053" y="2388667"/>
                  </a:cubicBezTo>
                  <a:cubicBezTo>
                    <a:pt x="2578284" y="2387660"/>
                    <a:pt x="2608366" y="2383631"/>
                    <a:pt x="2640597" y="2382624"/>
                  </a:cubicBezTo>
                  <a:cubicBezTo>
                    <a:pt x="2655638" y="2381617"/>
                    <a:pt x="2670679" y="2383631"/>
                    <a:pt x="2685720" y="2384638"/>
                  </a:cubicBezTo>
                  <a:cubicBezTo>
                    <a:pt x="2690018" y="2384638"/>
                    <a:pt x="2696464" y="2384638"/>
                    <a:pt x="2696464" y="2383631"/>
                  </a:cubicBezTo>
                  <a:cubicBezTo>
                    <a:pt x="2696464" y="2373559"/>
                    <a:pt x="2730844" y="2378595"/>
                    <a:pt x="2726546" y="2367515"/>
                  </a:cubicBezTo>
                  <a:cubicBezTo>
                    <a:pt x="2730844" y="2368523"/>
                    <a:pt x="2735141" y="2368523"/>
                    <a:pt x="2737290" y="2370537"/>
                  </a:cubicBezTo>
                  <a:cubicBezTo>
                    <a:pt x="2743736" y="2373559"/>
                    <a:pt x="2748033" y="2376580"/>
                    <a:pt x="2754480" y="2379602"/>
                  </a:cubicBezTo>
                  <a:cubicBezTo>
                    <a:pt x="2754480" y="2375573"/>
                    <a:pt x="2754480" y="2372552"/>
                    <a:pt x="2752331" y="2368523"/>
                  </a:cubicBezTo>
                  <a:cubicBezTo>
                    <a:pt x="2773818" y="2373559"/>
                    <a:pt x="2795306" y="2378595"/>
                    <a:pt x="2810347" y="2382624"/>
                  </a:cubicBezTo>
                  <a:cubicBezTo>
                    <a:pt x="2825388" y="2377588"/>
                    <a:pt x="2838280" y="2375573"/>
                    <a:pt x="2846875" y="2370537"/>
                  </a:cubicBezTo>
                  <a:cubicBezTo>
                    <a:pt x="2855470" y="2364494"/>
                    <a:pt x="2853321" y="2363487"/>
                    <a:pt x="2868362" y="2368523"/>
                  </a:cubicBezTo>
                  <a:cubicBezTo>
                    <a:pt x="2866213" y="2369530"/>
                    <a:pt x="2861916" y="2370537"/>
                    <a:pt x="2857619" y="2372552"/>
                  </a:cubicBezTo>
                  <a:cubicBezTo>
                    <a:pt x="2883403" y="2369530"/>
                    <a:pt x="2907039" y="2363487"/>
                    <a:pt x="2932824" y="2364494"/>
                  </a:cubicBezTo>
                  <a:cubicBezTo>
                    <a:pt x="2958609" y="2364494"/>
                    <a:pt x="2984394" y="2366508"/>
                    <a:pt x="3008030" y="2359458"/>
                  </a:cubicBezTo>
                  <a:cubicBezTo>
                    <a:pt x="3010179" y="2362479"/>
                    <a:pt x="3010179" y="2365501"/>
                    <a:pt x="3014476" y="2366508"/>
                  </a:cubicBezTo>
                  <a:cubicBezTo>
                    <a:pt x="3020922" y="2368523"/>
                    <a:pt x="3031666" y="2369530"/>
                    <a:pt x="3033814" y="2368523"/>
                  </a:cubicBezTo>
                  <a:cubicBezTo>
                    <a:pt x="3046707" y="2359458"/>
                    <a:pt x="3068194" y="2360465"/>
                    <a:pt x="3081087" y="2365501"/>
                  </a:cubicBezTo>
                  <a:cubicBezTo>
                    <a:pt x="3098276" y="2371544"/>
                    <a:pt x="3109020" y="2366508"/>
                    <a:pt x="3124061" y="2365501"/>
                  </a:cubicBezTo>
                  <a:cubicBezTo>
                    <a:pt x="3111169" y="2362479"/>
                    <a:pt x="3100425" y="2359458"/>
                    <a:pt x="3089682" y="2357443"/>
                  </a:cubicBezTo>
                  <a:cubicBezTo>
                    <a:pt x="3091830" y="2356436"/>
                    <a:pt x="3091830" y="2355429"/>
                    <a:pt x="3093979" y="2354421"/>
                  </a:cubicBezTo>
                  <a:cubicBezTo>
                    <a:pt x="3100425" y="2355429"/>
                    <a:pt x="3109020" y="2356436"/>
                    <a:pt x="3115466" y="2358450"/>
                  </a:cubicBezTo>
                  <a:cubicBezTo>
                    <a:pt x="3117615" y="2354421"/>
                    <a:pt x="3121913" y="2351400"/>
                    <a:pt x="3124061" y="2348378"/>
                  </a:cubicBezTo>
                  <a:cubicBezTo>
                    <a:pt x="3145548" y="2353414"/>
                    <a:pt x="3164887" y="2357443"/>
                    <a:pt x="3188523" y="2350393"/>
                  </a:cubicBezTo>
                  <a:cubicBezTo>
                    <a:pt x="3192821" y="2349385"/>
                    <a:pt x="3210010" y="2343342"/>
                    <a:pt x="3205713" y="2353414"/>
                  </a:cubicBezTo>
                  <a:cubicBezTo>
                    <a:pt x="3194969" y="2356436"/>
                    <a:pt x="3184226" y="2359458"/>
                    <a:pt x="3173482" y="2361472"/>
                  </a:cubicBezTo>
                  <a:cubicBezTo>
                    <a:pt x="3173482" y="2362479"/>
                    <a:pt x="3175631" y="2362479"/>
                    <a:pt x="3175631" y="2363487"/>
                  </a:cubicBezTo>
                  <a:cubicBezTo>
                    <a:pt x="3188523" y="2362479"/>
                    <a:pt x="3203564" y="2361472"/>
                    <a:pt x="3218605" y="2360465"/>
                  </a:cubicBezTo>
                  <a:cubicBezTo>
                    <a:pt x="3214308" y="2357443"/>
                    <a:pt x="3212159" y="2355429"/>
                    <a:pt x="3210010" y="2353414"/>
                  </a:cubicBezTo>
                  <a:cubicBezTo>
                    <a:pt x="3225052" y="2354421"/>
                    <a:pt x="3242241" y="2355429"/>
                    <a:pt x="3257283" y="2354421"/>
                  </a:cubicBezTo>
                  <a:cubicBezTo>
                    <a:pt x="3289514" y="2353414"/>
                    <a:pt x="3313149" y="2338306"/>
                    <a:pt x="3351826" y="2344349"/>
                  </a:cubicBezTo>
                  <a:cubicBezTo>
                    <a:pt x="3364719" y="2346364"/>
                    <a:pt x="3394801" y="2344349"/>
                    <a:pt x="3396950" y="2331255"/>
                  </a:cubicBezTo>
                  <a:cubicBezTo>
                    <a:pt x="3396950" y="2334277"/>
                    <a:pt x="3396950" y="2338306"/>
                    <a:pt x="3399099" y="2340320"/>
                  </a:cubicBezTo>
                  <a:cubicBezTo>
                    <a:pt x="3420586" y="2337298"/>
                    <a:pt x="3439925" y="2334277"/>
                    <a:pt x="3461412" y="2331255"/>
                  </a:cubicBezTo>
                  <a:cubicBezTo>
                    <a:pt x="3461412" y="2332262"/>
                    <a:pt x="3457114" y="2335284"/>
                    <a:pt x="3459263" y="2337298"/>
                  </a:cubicBezTo>
                  <a:cubicBezTo>
                    <a:pt x="3459263" y="2340320"/>
                    <a:pt x="3463561" y="2343342"/>
                    <a:pt x="3467858" y="2345356"/>
                  </a:cubicBezTo>
                  <a:cubicBezTo>
                    <a:pt x="3470007" y="2346364"/>
                    <a:pt x="3480750" y="2345356"/>
                    <a:pt x="3480750" y="2344349"/>
                  </a:cubicBezTo>
                  <a:cubicBezTo>
                    <a:pt x="3485048" y="2335284"/>
                    <a:pt x="3500089" y="2336291"/>
                    <a:pt x="3515130" y="2336291"/>
                  </a:cubicBezTo>
                  <a:cubicBezTo>
                    <a:pt x="3528022" y="2336291"/>
                    <a:pt x="3543064" y="2335284"/>
                    <a:pt x="3558105" y="2334277"/>
                  </a:cubicBezTo>
                  <a:cubicBezTo>
                    <a:pt x="3564551" y="2329241"/>
                    <a:pt x="3568848" y="2321183"/>
                    <a:pt x="3590336" y="2331255"/>
                  </a:cubicBezTo>
                  <a:cubicBezTo>
                    <a:pt x="3598931" y="2335284"/>
                    <a:pt x="3620418" y="2334277"/>
                    <a:pt x="3622567" y="2326219"/>
                  </a:cubicBezTo>
                  <a:lnTo>
                    <a:pt x="3712813" y="2326219"/>
                  </a:lnTo>
                  <a:lnTo>
                    <a:pt x="3712813" y="2328234"/>
                  </a:lnTo>
                  <a:cubicBezTo>
                    <a:pt x="3723557" y="2327226"/>
                    <a:pt x="3734301" y="2325212"/>
                    <a:pt x="3742896" y="2324204"/>
                  </a:cubicBezTo>
                  <a:cubicBezTo>
                    <a:pt x="3749342" y="2329241"/>
                    <a:pt x="3755788" y="2334277"/>
                    <a:pt x="3764383" y="2340320"/>
                  </a:cubicBezTo>
                  <a:cubicBezTo>
                    <a:pt x="3779424" y="2321183"/>
                    <a:pt x="3796614" y="2317154"/>
                    <a:pt x="3826696" y="2324204"/>
                  </a:cubicBezTo>
                  <a:cubicBezTo>
                    <a:pt x="3830994" y="2325212"/>
                    <a:pt x="3830994" y="2330248"/>
                    <a:pt x="3833142" y="2334277"/>
                  </a:cubicBezTo>
                  <a:cubicBezTo>
                    <a:pt x="3835291" y="2333270"/>
                    <a:pt x="3848183" y="2331255"/>
                    <a:pt x="3848183" y="2330248"/>
                  </a:cubicBezTo>
                  <a:cubicBezTo>
                    <a:pt x="3846035" y="2322190"/>
                    <a:pt x="3869671" y="2328234"/>
                    <a:pt x="3867522" y="2322190"/>
                  </a:cubicBezTo>
                  <a:cubicBezTo>
                    <a:pt x="3886860" y="2326219"/>
                    <a:pt x="3891158" y="2320176"/>
                    <a:pt x="3895455" y="2316147"/>
                  </a:cubicBezTo>
                  <a:cubicBezTo>
                    <a:pt x="3886860" y="2313125"/>
                    <a:pt x="3882563" y="2311111"/>
                    <a:pt x="3876117" y="2308089"/>
                  </a:cubicBezTo>
                  <a:cubicBezTo>
                    <a:pt x="3878266" y="2307082"/>
                    <a:pt x="3878266" y="2306074"/>
                    <a:pt x="3880414" y="2305067"/>
                  </a:cubicBezTo>
                  <a:cubicBezTo>
                    <a:pt x="3897604" y="2310103"/>
                    <a:pt x="3914794" y="2315140"/>
                    <a:pt x="3925538" y="2318161"/>
                  </a:cubicBezTo>
                  <a:cubicBezTo>
                    <a:pt x="3942728" y="2317154"/>
                    <a:pt x="3957768" y="2317154"/>
                    <a:pt x="3972809" y="2316147"/>
                  </a:cubicBezTo>
                  <a:cubicBezTo>
                    <a:pt x="3987851" y="2315140"/>
                    <a:pt x="4002892" y="2312118"/>
                    <a:pt x="4020082" y="2310103"/>
                  </a:cubicBezTo>
                  <a:cubicBezTo>
                    <a:pt x="4022230" y="2312118"/>
                    <a:pt x="4024379" y="2313125"/>
                    <a:pt x="4026528" y="2315140"/>
                  </a:cubicBezTo>
                  <a:cubicBezTo>
                    <a:pt x="4032974" y="2311111"/>
                    <a:pt x="4037271" y="2307082"/>
                    <a:pt x="4045867" y="2300031"/>
                  </a:cubicBezTo>
                  <a:lnTo>
                    <a:pt x="4045867" y="2316147"/>
                  </a:lnTo>
                  <a:cubicBezTo>
                    <a:pt x="4065205" y="2310103"/>
                    <a:pt x="4080246" y="2305067"/>
                    <a:pt x="4093139" y="2300031"/>
                  </a:cubicBezTo>
                  <a:cubicBezTo>
                    <a:pt x="4101733" y="2307082"/>
                    <a:pt x="4108179" y="2314132"/>
                    <a:pt x="4114626" y="2320176"/>
                  </a:cubicBezTo>
                  <a:cubicBezTo>
                    <a:pt x="4116775" y="2320176"/>
                    <a:pt x="4116775" y="2319168"/>
                    <a:pt x="4118923" y="2319168"/>
                  </a:cubicBezTo>
                  <a:cubicBezTo>
                    <a:pt x="4116775" y="2315140"/>
                    <a:pt x="4114626" y="2311111"/>
                    <a:pt x="4110329" y="2306074"/>
                  </a:cubicBezTo>
                  <a:lnTo>
                    <a:pt x="4219913" y="2306074"/>
                  </a:lnTo>
                  <a:cubicBezTo>
                    <a:pt x="4230657" y="2297009"/>
                    <a:pt x="4254293" y="2296002"/>
                    <a:pt x="4273632" y="2305067"/>
                  </a:cubicBezTo>
                  <a:cubicBezTo>
                    <a:pt x="4301565" y="2318161"/>
                    <a:pt x="4305863" y="2318161"/>
                    <a:pt x="4323052" y="2299024"/>
                  </a:cubicBezTo>
                  <a:cubicBezTo>
                    <a:pt x="4331648" y="2301038"/>
                    <a:pt x="4340242" y="2303053"/>
                    <a:pt x="4350986" y="2306074"/>
                  </a:cubicBezTo>
                  <a:cubicBezTo>
                    <a:pt x="4363879" y="2292980"/>
                    <a:pt x="4385366" y="2292980"/>
                    <a:pt x="4411151" y="2297009"/>
                  </a:cubicBezTo>
                  <a:cubicBezTo>
                    <a:pt x="4424043" y="2299024"/>
                    <a:pt x="4439084" y="2294995"/>
                    <a:pt x="4454125" y="2292980"/>
                  </a:cubicBezTo>
                  <a:lnTo>
                    <a:pt x="4464869" y="2298017"/>
                  </a:lnTo>
                  <a:cubicBezTo>
                    <a:pt x="4477761" y="2296002"/>
                    <a:pt x="4488505" y="2294995"/>
                    <a:pt x="4499248" y="2292980"/>
                  </a:cubicBezTo>
                  <a:cubicBezTo>
                    <a:pt x="4501397" y="2296002"/>
                    <a:pt x="4501397" y="2298017"/>
                    <a:pt x="4503546" y="2303053"/>
                  </a:cubicBezTo>
                  <a:cubicBezTo>
                    <a:pt x="4512141" y="2299024"/>
                    <a:pt x="4518587" y="2294995"/>
                    <a:pt x="4529331" y="2289959"/>
                  </a:cubicBezTo>
                  <a:cubicBezTo>
                    <a:pt x="4537926" y="2294995"/>
                    <a:pt x="4544372" y="2300031"/>
                    <a:pt x="4552967" y="2305067"/>
                  </a:cubicBezTo>
                  <a:cubicBezTo>
                    <a:pt x="4568008" y="2305067"/>
                    <a:pt x="4591644" y="2311111"/>
                    <a:pt x="4595941" y="2294995"/>
                  </a:cubicBezTo>
                  <a:cubicBezTo>
                    <a:pt x="4595941" y="2292980"/>
                    <a:pt x="4608834" y="2289959"/>
                    <a:pt x="4615280" y="2288951"/>
                  </a:cubicBezTo>
                  <a:cubicBezTo>
                    <a:pt x="4628172" y="2287944"/>
                    <a:pt x="4641065" y="2286937"/>
                    <a:pt x="4653957" y="2286937"/>
                  </a:cubicBezTo>
                  <a:cubicBezTo>
                    <a:pt x="4649660" y="2282908"/>
                    <a:pt x="4645362" y="2279886"/>
                    <a:pt x="4638916" y="2274850"/>
                  </a:cubicBezTo>
                  <a:cubicBezTo>
                    <a:pt x="4656106" y="2276865"/>
                    <a:pt x="4668998" y="2276865"/>
                    <a:pt x="4679742" y="2278879"/>
                  </a:cubicBezTo>
                  <a:cubicBezTo>
                    <a:pt x="4703378" y="2283915"/>
                    <a:pt x="4722716" y="2283915"/>
                    <a:pt x="4746353" y="2275857"/>
                  </a:cubicBezTo>
                  <a:cubicBezTo>
                    <a:pt x="4742055" y="2274850"/>
                    <a:pt x="4737758" y="2272836"/>
                    <a:pt x="4733460" y="2271829"/>
                  </a:cubicBezTo>
                  <a:cubicBezTo>
                    <a:pt x="4735609" y="2268807"/>
                    <a:pt x="4739906" y="2265785"/>
                    <a:pt x="4742055" y="2262764"/>
                  </a:cubicBezTo>
                  <a:cubicBezTo>
                    <a:pt x="4750650" y="2250677"/>
                    <a:pt x="4772137" y="2258735"/>
                    <a:pt x="4787178" y="2255713"/>
                  </a:cubicBezTo>
                  <a:cubicBezTo>
                    <a:pt x="4787178" y="2255713"/>
                    <a:pt x="4795773" y="2259742"/>
                    <a:pt x="4797922" y="2262764"/>
                  </a:cubicBezTo>
                  <a:cubicBezTo>
                    <a:pt x="4804368" y="2268807"/>
                    <a:pt x="4808666" y="2275857"/>
                    <a:pt x="4815112" y="2282908"/>
                  </a:cubicBezTo>
                  <a:cubicBezTo>
                    <a:pt x="4853789" y="2271829"/>
                    <a:pt x="4888169" y="2275857"/>
                    <a:pt x="4922548" y="2277872"/>
                  </a:cubicBezTo>
                  <a:cubicBezTo>
                    <a:pt x="4913954" y="2275857"/>
                    <a:pt x="4907507" y="2273843"/>
                    <a:pt x="4901061" y="2271829"/>
                  </a:cubicBezTo>
                  <a:cubicBezTo>
                    <a:pt x="4901061" y="2270821"/>
                    <a:pt x="4903210" y="2269814"/>
                    <a:pt x="4903210" y="2268807"/>
                  </a:cubicBezTo>
                  <a:cubicBezTo>
                    <a:pt x="4911805" y="2269814"/>
                    <a:pt x="4922548" y="2271829"/>
                    <a:pt x="4931143" y="2272836"/>
                  </a:cubicBezTo>
                  <a:cubicBezTo>
                    <a:pt x="4931143" y="2271829"/>
                    <a:pt x="4931143" y="2270821"/>
                    <a:pt x="4928994" y="2269814"/>
                  </a:cubicBezTo>
                  <a:cubicBezTo>
                    <a:pt x="4935441" y="2268807"/>
                    <a:pt x="4946184" y="2266792"/>
                    <a:pt x="4948333" y="2267800"/>
                  </a:cubicBezTo>
                  <a:cubicBezTo>
                    <a:pt x="4961225" y="2279886"/>
                    <a:pt x="4982713" y="2270821"/>
                    <a:pt x="5002051" y="2273843"/>
                  </a:cubicBezTo>
                  <a:cubicBezTo>
                    <a:pt x="4997754" y="2265785"/>
                    <a:pt x="4995605" y="2259742"/>
                    <a:pt x="4993456" y="2255713"/>
                  </a:cubicBezTo>
                  <a:cubicBezTo>
                    <a:pt x="5002051" y="2251684"/>
                    <a:pt x="5010646" y="2248662"/>
                    <a:pt x="5023539" y="2244633"/>
                  </a:cubicBezTo>
                  <a:cubicBezTo>
                    <a:pt x="5023539" y="2249670"/>
                    <a:pt x="5021390" y="2254706"/>
                    <a:pt x="5021390" y="2259742"/>
                  </a:cubicBezTo>
                  <a:cubicBezTo>
                    <a:pt x="5021390" y="2264778"/>
                    <a:pt x="5023539" y="2269814"/>
                    <a:pt x="5027836" y="2272836"/>
                  </a:cubicBezTo>
                  <a:cubicBezTo>
                    <a:pt x="5029985" y="2274850"/>
                    <a:pt x="5042877" y="2272836"/>
                    <a:pt x="5051472" y="2271829"/>
                  </a:cubicBezTo>
                  <a:cubicBezTo>
                    <a:pt x="5066513" y="2268807"/>
                    <a:pt x="5081555" y="2264778"/>
                    <a:pt x="5096595" y="2272836"/>
                  </a:cubicBezTo>
                  <a:cubicBezTo>
                    <a:pt x="5098744" y="2273843"/>
                    <a:pt x="5107339" y="2272836"/>
                    <a:pt x="5111636" y="2270821"/>
                  </a:cubicBezTo>
                  <a:cubicBezTo>
                    <a:pt x="5122380" y="2265785"/>
                    <a:pt x="5130975" y="2258735"/>
                    <a:pt x="5143867" y="2269814"/>
                  </a:cubicBezTo>
                  <a:cubicBezTo>
                    <a:pt x="5146016" y="2270821"/>
                    <a:pt x="5158909" y="2270821"/>
                    <a:pt x="5165355" y="2269814"/>
                  </a:cubicBezTo>
                  <a:cubicBezTo>
                    <a:pt x="5180396" y="2266792"/>
                    <a:pt x="5193288" y="2263771"/>
                    <a:pt x="5208329" y="2259742"/>
                  </a:cubicBezTo>
                  <a:cubicBezTo>
                    <a:pt x="5206181" y="2262764"/>
                    <a:pt x="5204032" y="2264778"/>
                    <a:pt x="5204032" y="2266792"/>
                  </a:cubicBezTo>
                  <a:cubicBezTo>
                    <a:pt x="5221222" y="2270821"/>
                    <a:pt x="5236263" y="2272836"/>
                    <a:pt x="5249156" y="2263771"/>
                  </a:cubicBezTo>
                  <a:cubicBezTo>
                    <a:pt x="5253453" y="2260749"/>
                    <a:pt x="5268494" y="2260749"/>
                    <a:pt x="5279237" y="2259742"/>
                  </a:cubicBezTo>
                  <a:cubicBezTo>
                    <a:pt x="5272791" y="2256720"/>
                    <a:pt x="5264197" y="2254706"/>
                    <a:pt x="5255602" y="2251684"/>
                  </a:cubicBezTo>
                  <a:cubicBezTo>
                    <a:pt x="5292130" y="2241612"/>
                    <a:pt x="5296427" y="2242619"/>
                    <a:pt x="5296427" y="2256720"/>
                  </a:cubicBezTo>
                  <a:cubicBezTo>
                    <a:pt x="5300725" y="2252691"/>
                    <a:pt x="5302874" y="2249670"/>
                    <a:pt x="5309320" y="2243626"/>
                  </a:cubicBezTo>
                  <a:cubicBezTo>
                    <a:pt x="5341551" y="2244633"/>
                    <a:pt x="5373782" y="2246648"/>
                    <a:pt x="5408161" y="2247655"/>
                  </a:cubicBezTo>
                  <a:lnTo>
                    <a:pt x="5408161" y="2252691"/>
                  </a:lnTo>
                  <a:lnTo>
                    <a:pt x="5395269" y="2252691"/>
                  </a:lnTo>
                  <a:cubicBezTo>
                    <a:pt x="5369484" y="2253699"/>
                    <a:pt x="5343699" y="2253699"/>
                    <a:pt x="5317915" y="2254706"/>
                  </a:cubicBezTo>
                  <a:cubicBezTo>
                    <a:pt x="5326509" y="2256720"/>
                    <a:pt x="5337253" y="2259742"/>
                    <a:pt x="5345848" y="2261756"/>
                  </a:cubicBezTo>
                  <a:cubicBezTo>
                    <a:pt x="5350146" y="2256720"/>
                    <a:pt x="5352295" y="2257728"/>
                    <a:pt x="5363038" y="2259742"/>
                  </a:cubicBezTo>
                  <a:cubicBezTo>
                    <a:pt x="5378079" y="2261756"/>
                    <a:pt x="5395269" y="2261756"/>
                    <a:pt x="5412459" y="2262764"/>
                  </a:cubicBezTo>
                  <a:cubicBezTo>
                    <a:pt x="5421054" y="2262764"/>
                    <a:pt x="5429649" y="2263771"/>
                    <a:pt x="5440392" y="2264778"/>
                  </a:cubicBezTo>
                  <a:cubicBezTo>
                    <a:pt x="5442541" y="2261756"/>
                    <a:pt x="5446838" y="2257728"/>
                    <a:pt x="5451136" y="2252691"/>
                  </a:cubicBezTo>
                  <a:cubicBezTo>
                    <a:pt x="5474772" y="2270821"/>
                    <a:pt x="5491962" y="2269814"/>
                    <a:pt x="5519895" y="2251684"/>
                  </a:cubicBezTo>
                  <a:cubicBezTo>
                    <a:pt x="5519895" y="2254706"/>
                    <a:pt x="5522044" y="2256720"/>
                    <a:pt x="5522044" y="2258735"/>
                  </a:cubicBezTo>
                  <a:cubicBezTo>
                    <a:pt x="5530639" y="2258735"/>
                    <a:pt x="5537085" y="2258735"/>
                    <a:pt x="5545680" y="2257728"/>
                  </a:cubicBezTo>
                  <a:cubicBezTo>
                    <a:pt x="5543531" y="2259742"/>
                    <a:pt x="5541383" y="2261756"/>
                    <a:pt x="5539234" y="2262764"/>
                  </a:cubicBezTo>
                  <a:lnTo>
                    <a:pt x="5543531" y="2264778"/>
                  </a:lnTo>
                  <a:cubicBezTo>
                    <a:pt x="5549977" y="2261756"/>
                    <a:pt x="5556424" y="2258735"/>
                    <a:pt x="5567168" y="2254706"/>
                  </a:cubicBezTo>
                  <a:cubicBezTo>
                    <a:pt x="5575762" y="2256720"/>
                    <a:pt x="5586506" y="2258735"/>
                    <a:pt x="5595101" y="2260749"/>
                  </a:cubicBezTo>
                  <a:cubicBezTo>
                    <a:pt x="5603696" y="2257728"/>
                    <a:pt x="5614439" y="2254706"/>
                    <a:pt x="5625183" y="2251684"/>
                  </a:cubicBezTo>
                  <a:cubicBezTo>
                    <a:pt x="5640224" y="2265785"/>
                    <a:pt x="5659563" y="2267800"/>
                    <a:pt x="5676753" y="2257728"/>
                  </a:cubicBezTo>
                  <a:cubicBezTo>
                    <a:pt x="5702537" y="2258735"/>
                    <a:pt x="5724025" y="2259742"/>
                    <a:pt x="5739066" y="2259742"/>
                  </a:cubicBezTo>
                  <a:cubicBezTo>
                    <a:pt x="5741215" y="2252691"/>
                    <a:pt x="5743363" y="2247655"/>
                    <a:pt x="5745512" y="2242619"/>
                  </a:cubicBezTo>
                  <a:cubicBezTo>
                    <a:pt x="5754107" y="2243626"/>
                    <a:pt x="5760553" y="2244633"/>
                    <a:pt x="5769148" y="2245641"/>
                  </a:cubicBezTo>
                  <a:cubicBezTo>
                    <a:pt x="5773446" y="2246648"/>
                    <a:pt x="5777743" y="2248662"/>
                    <a:pt x="5782040" y="2249670"/>
                  </a:cubicBezTo>
                  <a:cubicBezTo>
                    <a:pt x="5775594" y="2250677"/>
                    <a:pt x="5769148" y="2250677"/>
                    <a:pt x="5762702" y="2251684"/>
                  </a:cubicBezTo>
                  <a:cubicBezTo>
                    <a:pt x="5782040" y="2259742"/>
                    <a:pt x="5797081" y="2257728"/>
                    <a:pt x="5812123" y="2251684"/>
                  </a:cubicBezTo>
                  <a:cubicBezTo>
                    <a:pt x="5805677" y="2259742"/>
                    <a:pt x="5825015" y="2258735"/>
                    <a:pt x="5827164" y="2258735"/>
                  </a:cubicBezTo>
                  <a:cubicBezTo>
                    <a:pt x="5855097" y="2253699"/>
                    <a:pt x="5880882" y="2250677"/>
                    <a:pt x="5910964" y="2258735"/>
                  </a:cubicBezTo>
                  <a:cubicBezTo>
                    <a:pt x="5915261" y="2248662"/>
                    <a:pt x="5919559" y="2240604"/>
                    <a:pt x="5921708" y="2232547"/>
                  </a:cubicBezTo>
                  <a:cubicBezTo>
                    <a:pt x="5932452" y="2233554"/>
                    <a:pt x="5941047" y="2233554"/>
                    <a:pt x="5951790" y="2234561"/>
                  </a:cubicBezTo>
                  <a:cubicBezTo>
                    <a:pt x="5960385" y="2234561"/>
                    <a:pt x="5968980" y="2235568"/>
                    <a:pt x="5977575" y="2235568"/>
                  </a:cubicBezTo>
                  <a:lnTo>
                    <a:pt x="5977575" y="2238590"/>
                  </a:lnTo>
                  <a:cubicBezTo>
                    <a:pt x="5968980" y="2239597"/>
                    <a:pt x="5962534" y="2240604"/>
                    <a:pt x="5953939" y="2241612"/>
                  </a:cubicBezTo>
                  <a:lnTo>
                    <a:pt x="5953939" y="2244633"/>
                  </a:lnTo>
                  <a:cubicBezTo>
                    <a:pt x="5984021" y="2247655"/>
                    <a:pt x="6011954" y="2250677"/>
                    <a:pt x="6042037" y="2252691"/>
                  </a:cubicBezTo>
                  <a:cubicBezTo>
                    <a:pt x="6048483" y="2253699"/>
                    <a:pt x="6057078" y="2250677"/>
                    <a:pt x="6067821" y="2247655"/>
                  </a:cubicBezTo>
                  <a:cubicBezTo>
                    <a:pt x="6072119" y="2248662"/>
                    <a:pt x="6082863" y="2250677"/>
                    <a:pt x="6095755" y="2251684"/>
                  </a:cubicBezTo>
                  <a:cubicBezTo>
                    <a:pt x="6127986" y="2253699"/>
                    <a:pt x="6162365" y="2255713"/>
                    <a:pt x="6188151" y="2242619"/>
                  </a:cubicBezTo>
                  <a:cubicBezTo>
                    <a:pt x="6190299" y="2253699"/>
                    <a:pt x="6211787" y="2246648"/>
                    <a:pt x="6222530" y="2250677"/>
                  </a:cubicBezTo>
                  <a:cubicBezTo>
                    <a:pt x="6222530" y="2250677"/>
                    <a:pt x="6233274" y="2246648"/>
                    <a:pt x="6237571" y="2244633"/>
                  </a:cubicBezTo>
                  <a:cubicBezTo>
                    <a:pt x="6237571" y="2244633"/>
                    <a:pt x="6235423" y="2243626"/>
                    <a:pt x="6235423" y="2242619"/>
                  </a:cubicBezTo>
                  <a:cubicBezTo>
                    <a:pt x="6239720" y="2243626"/>
                    <a:pt x="6241869" y="2246648"/>
                    <a:pt x="6246166" y="2245641"/>
                  </a:cubicBezTo>
                  <a:cubicBezTo>
                    <a:pt x="6265505" y="2245641"/>
                    <a:pt x="6282694" y="2244633"/>
                    <a:pt x="6295587" y="2244633"/>
                  </a:cubicBezTo>
                  <a:cubicBezTo>
                    <a:pt x="6306331" y="2247655"/>
                    <a:pt x="6312777" y="2250677"/>
                    <a:pt x="6317074" y="2249670"/>
                  </a:cubicBezTo>
                  <a:cubicBezTo>
                    <a:pt x="6342859" y="2248662"/>
                    <a:pt x="6366495" y="2245641"/>
                    <a:pt x="6390131" y="2245641"/>
                  </a:cubicBezTo>
                  <a:cubicBezTo>
                    <a:pt x="6413767" y="2251684"/>
                    <a:pt x="6409469" y="2240604"/>
                    <a:pt x="6405172" y="2234561"/>
                  </a:cubicBezTo>
                  <a:cubicBezTo>
                    <a:pt x="6413767" y="2230532"/>
                    <a:pt x="6422362" y="2227511"/>
                    <a:pt x="6424511" y="2226503"/>
                  </a:cubicBezTo>
                  <a:cubicBezTo>
                    <a:pt x="6437403" y="2226503"/>
                    <a:pt x="6445998" y="2227511"/>
                    <a:pt x="6452444" y="2226503"/>
                  </a:cubicBezTo>
                  <a:cubicBezTo>
                    <a:pt x="6461039" y="2223482"/>
                    <a:pt x="6467485" y="2218445"/>
                    <a:pt x="6478229" y="2212402"/>
                  </a:cubicBezTo>
                  <a:cubicBezTo>
                    <a:pt x="6491122" y="2211395"/>
                    <a:pt x="6512609" y="2209380"/>
                    <a:pt x="6536245" y="2207366"/>
                  </a:cubicBezTo>
                  <a:cubicBezTo>
                    <a:pt x="6536245" y="2207366"/>
                    <a:pt x="6536245" y="2205351"/>
                    <a:pt x="6538393" y="2203337"/>
                  </a:cubicBezTo>
                  <a:cubicBezTo>
                    <a:pt x="6546989" y="2197294"/>
                    <a:pt x="6568476" y="2195279"/>
                    <a:pt x="6555584" y="2184200"/>
                  </a:cubicBezTo>
                  <a:cubicBezTo>
                    <a:pt x="6553435" y="2182185"/>
                    <a:pt x="6553435" y="2176142"/>
                    <a:pt x="6557732" y="2174127"/>
                  </a:cubicBezTo>
                  <a:cubicBezTo>
                    <a:pt x="6572773" y="2165062"/>
                    <a:pt x="6572773" y="2164055"/>
                    <a:pt x="6546989" y="2160026"/>
                  </a:cubicBezTo>
                  <a:cubicBezTo>
                    <a:pt x="6549137" y="2152975"/>
                    <a:pt x="6534097" y="2143910"/>
                    <a:pt x="6555584" y="2142903"/>
                  </a:cubicBezTo>
                  <a:cubicBezTo>
                    <a:pt x="6562030" y="2136860"/>
                    <a:pt x="6564178" y="2133838"/>
                    <a:pt x="6568476" y="2130816"/>
                  </a:cubicBezTo>
                  <a:cubicBezTo>
                    <a:pt x="6570625" y="2128802"/>
                    <a:pt x="6577071" y="2126788"/>
                    <a:pt x="6577071" y="2124773"/>
                  </a:cubicBezTo>
                  <a:cubicBezTo>
                    <a:pt x="6577071" y="2120744"/>
                    <a:pt x="6572773" y="2115708"/>
                    <a:pt x="6574922" y="2112686"/>
                  </a:cubicBezTo>
                  <a:cubicBezTo>
                    <a:pt x="6581368" y="2101607"/>
                    <a:pt x="6583517" y="2091535"/>
                    <a:pt x="6544840" y="2087506"/>
                  </a:cubicBezTo>
                  <a:cubicBezTo>
                    <a:pt x="6559880" y="2084484"/>
                    <a:pt x="6566327" y="2082469"/>
                    <a:pt x="6577071" y="2080455"/>
                  </a:cubicBezTo>
                  <a:cubicBezTo>
                    <a:pt x="6559880" y="2076426"/>
                    <a:pt x="6544840" y="2073404"/>
                    <a:pt x="6525502" y="2069375"/>
                  </a:cubicBezTo>
                  <a:lnTo>
                    <a:pt x="6544840" y="2069375"/>
                  </a:lnTo>
                  <a:lnTo>
                    <a:pt x="6544840" y="2066354"/>
                  </a:lnTo>
                  <a:cubicBezTo>
                    <a:pt x="6534097" y="2066354"/>
                    <a:pt x="6525502" y="2065346"/>
                    <a:pt x="6514758" y="2065346"/>
                  </a:cubicBezTo>
                  <a:cubicBezTo>
                    <a:pt x="6514758" y="2066354"/>
                    <a:pt x="6514758" y="2067361"/>
                    <a:pt x="6512609" y="2068368"/>
                  </a:cubicBezTo>
                  <a:cubicBezTo>
                    <a:pt x="6510460" y="2066354"/>
                    <a:pt x="6508311" y="2064339"/>
                    <a:pt x="6506162" y="2061318"/>
                  </a:cubicBezTo>
                  <a:cubicBezTo>
                    <a:pt x="6562030" y="2055274"/>
                    <a:pt x="6935908" y="2036137"/>
                    <a:pt x="6901529" y="2033115"/>
                  </a:cubicBezTo>
                  <a:cubicBezTo>
                    <a:pt x="6918719" y="2026065"/>
                    <a:pt x="6912273" y="2013978"/>
                    <a:pt x="6942355" y="2012971"/>
                  </a:cubicBezTo>
                  <a:cubicBezTo>
                    <a:pt x="6950949" y="2012971"/>
                    <a:pt x="6965991" y="2005920"/>
                    <a:pt x="6968139" y="2000884"/>
                  </a:cubicBezTo>
                  <a:cubicBezTo>
                    <a:pt x="6972437" y="1993833"/>
                    <a:pt x="6968139" y="1984768"/>
                    <a:pt x="6972437" y="1977717"/>
                  </a:cubicBezTo>
                  <a:cubicBezTo>
                    <a:pt x="6976735" y="1967645"/>
                    <a:pt x="6985329" y="1957573"/>
                    <a:pt x="6991776" y="1949515"/>
                  </a:cubicBezTo>
                  <a:cubicBezTo>
                    <a:pt x="6985329" y="1944479"/>
                    <a:pt x="6978883" y="1939443"/>
                    <a:pt x="6974586" y="1936421"/>
                  </a:cubicBezTo>
                  <a:cubicBezTo>
                    <a:pt x="6983181" y="1933399"/>
                    <a:pt x="6987478" y="1931385"/>
                    <a:pt x="6993924" y="1930378"/>
                  </a:cubicBezTo>
                  <a:cubicBezTo>
                    <a:pt x="6991776" y="1929370"/>
                    <a:pt x="6991776" y="1928363"/>
                    <a:pt x="6989627" y="1927356"/>
                  </a:cubicBezTo>
                  <a:cubicBezTo>
                    <a:pt x="6983181" y="1928363"/>
                    <a:pt x="6976735" y="1929370"/>
                    <a:pt x="6970288" y="1930378"/>
                  </a:cubicBezTo>
                  <a:cubicBezTo>
                    <a:pt x="7006816" y="1916276"/>
                    <a:pt x="7015411" y="1890089"/>
                    <a:pt x="6985329" y="1878002"/>
                  </a:cubicBezTo>
                  <a:cubicBezTo>
                    <a:pt x="6983181" y="1880016"/>
                    <a:pt x="6978883" y="1882031"/>
                    <a:pt x="6976735" y="1884045"/>
                  </a:cubicBezTo>
                  <a:cubicBezTo>
                    <a:pt x="6968139" y="1876995"/>
                    <a:pt x="6944504" y="1874980"/>
                    <a:pt x="6955248" y="1863901"/>
                  </a:cubicBezTo>
                  <a:cubicBezTo>
                    <a:pt x="6955248" y="1863901"/>
                    <a:pt x="6953099" y="1861886"/>
                    <a:pt x="6950949" y="1861886"/>
                  </a:cubicBezTo>
                  <a:cubicBezTo>
                    <a:pt x="6940206" y="1859872"/>
                    <a:pt x="6942355" y="1856850"/>
                    <a:pt x="6938057" y="1852821"/>
                  </a:cubicBezTo>
                  <a:cubicBezTo>
                    <a:pt x="6931611" y="1843756"/>
                    <a:pt x="6933760" y="1834691"/>
                    <a:pt x="6933760" y="1826633"/>
                  </a:cubicBezTo>
                  <a:lnTo>
                    <a:pt x="6933760" y="1790373"/>
                  </a:lnTo>
                  <a:cubicBezTo>
                    <a:pt x="6933760" y="1782315"/>
                    <a:pt x="6942355" y="1778286"/>
                    <a:pt x="6959544" y="1780300"/>
                  </a:cubicBezTo>
                  <a:cubicBezTo>
                    <a:pt x="6959544" y="1780300"/>
                    <a:pt x="6961694" y="1779293"/>
                    <a:pt x="6963842" y="1779293"/>
                  </a:cubicBezTo>
                  <a:cubicBezTo>
                    <a:pt x="6957395" y="1777279"/>
                    <a:pt x="6953099" y="1776272"/>
                    <a:pt x="6948801" y="1774257"/>
                  </a:cubicBezTo>
                  <a:cubicBezTo>
                    <a:pt x="6948801" y="1773250"/>
                    <a:pt x="6950949" y="1772243"/>
                    <a:pt x="6950949" y="1771236"/>
                  </a:cubicBezTo>
                  <a:cubicBezTo>
                    <a:pt x="6965991" y="1773250"/>
                    <a:pt x="6981032" y="1776272"/>
                    <a:pt x="6991776" y="1778286"/>
                  </a:cubicBezTo>
                  <a:cubicBezTo>
                    <a:pt x="7004668" y="1770228"/>
                    <a:pt x="7015411" y="1764185"/>
                    <a:pt x="7024006" y="1760156"/>
                  </a:cubicBezTo>
                  <a:lnTo>
                    <a:pt x="7024006" y="1742026"/>
                  </a:lnTo>
                  <a:cubicBezTo>
                    <a:pt x="7019710" y="1742026"/>
                    <a:pt x="7013263" y="1743033"/>
                    <a:pt x="7006816" y="1743033"/>
                  </a:cubicBezTo>
                  <a:cubicBezTo>
                    <a:pt x="7002519" y="1737997"/>
                    <a:pt x="7000370" y="1732961"/>
                    <a:pt x="6996073" y="1725910"/>
                  </a:cubicBezTo>
                  <a:cubicBezTo>
                    <a:pt x="7006816" y="1728932"/>
                    <a:pt x="7011114" y="1730946"/>
                    <a:pt x="7015411" y="1731953"/>
                  </a:cubicBezTo>
                  <a:cubicBezTo>
                    <a:pt x="7019710" y="1730946"/>
                    <a:pt x="7026155" y="1729939"/>
                    <a:pt x="7032601" y="1727925"/>
                  </a:cubicBezTo>
                  <a:cubicBezTo>
                    <a:pt x="7030453" y="1726917"/>
                    <a:pt x="7028304" y="1725910"/>
                    <a:pt x="7028304" y="1724903"/>
                  </a:cubicBezTo>
                  <a:cubicBezTo>
                    <a:pt x="7021857" y="1724903"/>
                    <a:pt x="7015411" y="1723896"/>
                    <a:pt x="7013263" y="1723896"/>
                  </a:cubicBezTo>
                  <a:cubicBezTo>
                    <a:pt x="7017561" y="1717852"/>
                    <a:pt x="7026155" y="1711809"/>
                    <a:pt x="7021857" y="1708787"/>
                  </a:cubicBezTo>
                  <a:cubicBezTo>
                    <a:pt x="7011114" y="1695693"/>
                    <a:pt x="7021857" y="1685621"/>
                    <a:pt x="7032601" y="1674541"/>
                  </a:cubicBezTo>
                  <a:cubicBezTo>
                    <a:pt x="7034750" y="1671520"/>
                    <a:pt x="7032601" y="1668498"/>
                    <a:pt x="7032601" y="1665476"/>
                  </a:cubicBezTo>
                  <a:cubicBezTo>
                    <a:pt x="7034750" y="1652382"/>
                    <a:pt x="7036899" y="1640296"/>
                    <a:pt x="7039048" y="1622165"/>
                  </a:cubicBezTo>
                  <a:cubicBezTo>
                    <a:pt x="7030453" y="1620151"/>
                    <a:pt x="7017561" y="1615115"/>
                    <a:pt x="7002519" y="1611086"/>
                  </a:cubicBezTo>
                  <a:cubicBezTo>
                    <a:pt x="6989627" y="1608064"/>
                    <a:pt x="6976735" y="1607057"/>
                    <a:pt x="6963842" y="1605043"/>
                  </a:cubicBezTo>
                  <a:cubicBezTo>
                    <a:pt x="6957395" y="1604035"/>
                    <a:pt x="6948801" y="1605043"/>
                    <a:pt x="6942355" y="1604035"/>
                  </a:cubicBezTo>
                  <a:cubicBezTo>
                    <a:pt x="6888637" y="1601014"/>
                    <a:pt x="6832770" y="1596985"/>
                    <a:pt x="6779051" y="1593963"/>
                  </a:cubicBezTo>
                  <a:cubicBezTo>
                    <a:pt x="6733928" y="1590941"/>
                    <a:pt x="6688804" y="1587920"/>
                    <a:pt x="6645830" y="1584898"/>
                  </a:cubicBezTo>
                  <a:cubicBezTo>
                    <a:pt x="6635086" y="1583891"/>
                    <a:pt x="6624342" y="1581876"/>
                    <a:pt x="6611451" y="1581876"/>
                  </a:cubicBezTo>
                  <a:cubicBezTo>
                    <a:pt x="6583517" y="1580869"/>
                    <a:pt x="6553435" y="1580869"/>
                    <a:pt x="6525502" y="1580869"/>
                  </a:cubicBezTo>
                  <a:cubicBezTo>
                    <a:pt x="6510460" y="1580869"/>
                    <a:pt x="6497567" y="1580869"/>
                    <a:pt x="6482527" y="1579862"/>
                  </a:cubicBezTo>
                  <a:cubicBezTo>
                    <a:pt x="6456742" y="1578855"/>
                    <a:pt x="6430957" y="1576840"/>
                    <a:pt x="6405172" y="1575833"/>
                  </a:cubicBezTo>
                  <a:lnTo>
                    <a:pt x="6405172" y="1572811"/>
                  </a:lnTo>
                  <a:cubicBezTo>
                    <a:pt x="6469634" y="1570797"/>
                    <a:pt x="6536245" y="1567775"/>
                    <a:pt x="6602855" y="1573818"/>
                  </a:cubicBezTo>
                  <a:cubicBezTo>
                    <a:pt x="6600707" y="1570797"/>
                    <a:pt x="6598558" y="1567775"/>
                    <a:pt x="6596409" y="1565760"/>
                  </a:cubicBezTo>
                  <a:cubicBezTo>
                    <a:pt x="6611451" y="1564753"/>
                    <a:pt x="6622194" y="1558710"/>
                    <a:pt x="6637235" y="1565760"/>
                  </a:cubicBezTo>
                  <a:cubicBezTo>
                    <a:pt x="6639384" y="1566768"/>
                    <a:pt x="6652276" y="1563746"/>
                    <a:pt x="6660871" y="1562739"/>
                  </a:cubicBezTo>
                  <a:lnTo>
                    <a:pt x="6660871" y="1560724"/>
                  </a:lnTo>
                  <a:lnTo>
                    <a:pt x="6641533" y="1560724"/>
                  </a:lnTo>
                  <a:cubicBezTo>
                    <a:pt x="6663020" y="1552667"/>
                    <a:pt x="6678061" y="1545616"/>
                    <a:pt x="6693102" y="1540580"/>
                  </a:cubicBezTo>
                  <a:cubicBezTo>
                    <a:pt x="6705995" y="1541587"/>
                    <a:pt x="6718887" y="1542594"/>
                    <a:pt x="6727482" y="1543601"/>
                  </a:cubicBezTo>
                  <a:cubicBezTo>
                    <a:pt x="6729631" y="1524464"/>
                    <a:pt x="6695251" y="1523457"/>
                    <a:pt x="6669466" y="1515399"/>
                  </a:cubicBezTo>
                  <a:cubicBezTo>
                    <a:pt x="6680209" y="1512377"/>
                    <a:pt x="6686656" y="1509356"/>
                    <a:pt x="6695251" y="1508348"/>
                  </a:cubicBezTo>
                  <a:cubicBezTo>
                    <a:pt x="6718887" y="1505327"/>
                    <a:pt x="6748969" y="1513385"/>
                    <a:pt x="6764010" y="1496262"/>
                  </a:cubicBezTo>
                  <a:cubicBezTo>
                    <a:pt x="6766159" y="1495254"/>
                    <a:pt x="6772605" y="1495254"/>
                    <a:pt x="6783349" y="1493240"/>
                  </a:cubicBezTo>
                  <a:cubicBezTo>
                    <a:pt x="6776903" y="1490218"/>
                    <a:pt x="6770457" y="1488204"/>
                    <a:pt x="6766159" y="1486189"/>
                  </a:cubicBezTo>
                  <a:cubicBezTo>
                    <a:pt x="6770457" y="1485182"/>
                    <a:pt x="6776903" y="1484175"/>
                    <a:pt x="6776903" y="1484175"/>
                  </a:cubicBezTo>
                  <a:cubicBezTo>
                    <a:pt x="6791944" y="1489211"/>
                    <a:pt x="6802687" y="1493240"/>
                    <a:pt x="6815580" y="1497269"/>
                  </a:cubicBezTo>
                  <a:cubicBezTo>
                    <a:pt x="6817728" y="1496262"/>
                    <a:pt x="6819877" y="1495254"/>
                    <a:pt x="6822026" y="1493240"/>
                  </a:cubicBezTo>
                  <a:cubicBezTo>
                    <a:pt x="6815580" y="1489211"/>
                    <a:pt x="6811282" y="1485182"/>
                    <a:pt x="6804837" y="1481153"/>
                  </a:cubicBezTo>
                  <a:cubicBezTo>
                    <a:pt x="6832770" y="1472088"/>
                    <a:pt x="6834918" y="1467052"/>
                    <a:pt x="6813431" y="1441871"/>
                  </a:cubicBezTo>
                  <a:cubicBezTo>
                    <a:pt x="6828472" y="1440864"/>
                    <a:pt x="6843513" y="1438850"/>
                    <a:pt x="6856406" y="1437842"/>
                  </a:cubicBezTo>
                  <a:cubicBezTo>
                    <a:pt x="6858554" y="1430792"/>
                    <a:pt x="6867149" y="1423741"/>
                    <a:pt x="6865000" y="1417698"/>
                  </a:cubicBezTo>
                  <a:cubicBezTo>
                    <a:pt x="6858554" y="1399568"/>
                    <a:pt x="6897232" y="1391510"/>
                    <a:pt x="6905827" y="1376401"/>
                  </a:cubicBezTo>
                  <a:cubicBezTo>
                    <a:pt x="6905827" y="1375394"/>
                    <a:pt x="6914421" y="1374387"/>
                    <a:pt x="6916570" y="1375394"/>
                  </a:cubicBezTo>
                  <a:cubicBezTo>
                    <a:pt x="6935908" y="1378416"/>
                    <a:pt x="6942355" y="1371365"/>
                    <a:pt x="6948801" y="1366329"/>
                  </a:cubicBezTo>
                  <a:cubicBezTo>
                    <a:pt x="6950949" y="1364315"/>
                    <a:pt x="6953099" y="1362300"/>
                    <a:pt x="6955248" y="1361293"/>
                  </a:cubicBezTo>
                  <a:cubicBezTo>
                    <a:pt x="6974586" y="1356257"/>
                    <a:pt x="6993924" y="1352228"/>
                    <a:pt x="7015411" y="1347192"/>
                  </a:cubicBezTo>
                  <a:cubicBezTo>
                    <a:pt x="6993924" y="1332083"/>
                    <a:pt x="6965991" y="1339134"/>
                    <a:pt x="6942355" y="1337119"/>
                  </a:cubicBezTo>
                  <a:lnTo>
                    <a:pt x="6942355" y="1333091"/>
                  </a:lnTo>
                  <a:cubicBezTo>
                    <a:pt x="6957395" y="1332083"/>
                    <a:pt x="6972437" y="1331076"/>
                    <a:pt x="6989627" y="1330069"/>
                  </a:cubicBezTo>
                  <a:cubicBezTo>
                    <a:pt x="6978883" y="1329062"/>
                    <a:pt x="6970288" y="1328054"/>
                    <a:pt x="6961694" y="1327047"/>
                  </a:cubicBezTo>
                  <a:cubicBezTo>
                    <a:pt x="6972437" y="1322011"/>
                    <a:pt x="6981032" y="1316975"/>
                    <a:pt x="6991776" y="1312946"/>
                  </a:cubicBezTo>
                  <a:cubicBezTo>
                    <a:pt x="6993924" y="1311939"/>
                    <a:pt x="7000370" y="1310932"/>
                    <a:pt x="7002519" y="1310932"/>
                  </a:cubicBezTo>
                  <a:cubicBezTo>
                    <a:pt x="7008966" y="1311939"/>
                    <a:pt x="7015411" y="1314960"/>
                    <a:pt x="7019710" y="1316975"/>
                  </a:cubicBezTo>
                  <a:cubicBezTo>
                    <a:pt x="7021857" y="1313953"/>
                    <a:pt x="7024006" y="1309924"/>
                    <a:pt x="7028304" y="1306903"/>
                  </a:cubicBezTo>
                  <a:cubicBezTo>
                    <a:pt x="7036899" y="1301866"/>
                    <a:pt x="7047643" y="1297837"/>
                    <a:pt x="7056238" y="1293808"/>
                  </a:cubicBezTo>
                  <a:cubicBezTo>
                    <a:pt x="7066981" y="1299852"/>
                    <a:pt x="7077725" y="1305895"/>
                    <a:pt x="7088468" y="1312946"/>
                  </a:cubicBezTo>
                  <a:cubicBezTo>
                    <a:pt x="7090617" y="1312946"/>
                    <a:pt x="7092766" y="1311939"/>
                    <a:pt x="7092766" y="1311939"/>
                  </a:cubicBezTo>
                  <a:cubicBezTo>
                    <a:pt x="7090617" y="1301866"/>
                    <a:pt x="7090617" y="1291794"/>
                    <a:pt x="7088468" y="1281722"/>
                  </a:cubicBezTo>
                  <a:cubicBezTo>
                    <a:pt x="7097063" y="1282729"/>
                    <a:pt x="7103510" y="1282729"/>
                    <a:pt x="7109956" y="1283736"/>
                  </a:cubicBezTo>
                  <a:cubicBezTo>
                    <a:pt x="7112105" y="1282729"/>
                    <a:pt x="7112105" y="1281722"/>
                    <a:pt x="7114253" y="1281722"/>
                  </a:cubicBezTo>
                  <a:cubicBezTo>
                    <a:pt x="7107806" y="1280715"/>
                    <a:pt x="7103510" y="1279707"/>
                    <a:pt x="7097063" y="1278700"/>
                  </a:cubicBezTo>
                  <a:cubicBezTo>
                    <a:pt x="7107806" y="1272657"/>
                    <a:pt x="7114253" y="1268628"/>
                    <a:pt x="7116402" y="1267621"/>
                  </a:cubicBezTo>
                  <a:lnTo>
                    <a:pt x="7116402" y="1248483"/>
                  </a:lnTo>
                  <a:cubicBezTo>
                    <a:pt x="7112105" y="1247476"/>
                    <a:pt x="7107806" y="1245462"/>
                    <a:pt x="7101361" y="1244454"/>
                  </a:cubicBezTo>
                  <a:cubicBezTo>
                    <a:pt x="7097063" y="1243447"/>
                    <a:pt x="7092766" y="1242440"/>
                    <a:pt x="7088468" y="1242440"/>
                  </a:cubicBezTo>
                  <a:cubicBezTo>
                    <a:pt x="7092766" y="1240425"/>
                    <a:pt x="7101361" y="1237404"/>
                    <a:pt x="7103510" y="1237404"/>
                  </a:cubicBezTo>
                  <a:cubicBezTo>
                    <a:pt x="7117672" y="1241433"/>
                    <a:pt x="7114253" y="1230353"/>
                    <a:pt x="7120212" y="1231360"/>
                  </a:cubicBezTo>
                  <a:cubicBezTo>
                    <a:pt x="7120212" y="1228339"/>
                    <a:pt x="7120212" y="1222295"/>
                    <a:pt x="7118942" y="1222295"/>
                  </a:cubicBezTo>
                  <a:cubicBezTo>
                    <a:pt x="7092766" y="1217259"/>
                    <a:pt x="7097063" y="1206180"/>
                    <a:pt x="7090617" y="1199129"/>
                  </a:cubicBezTo>
                  <a:close/>
                  <a:moveTo>
                    <a:pt x="388728" y="786165"/>
                  </a:moveTo>
                  <a:lnTo>
                    <a:pt x="451041" y="786165"/>
                  </a:lnTo>
                  <a:cubicBezTo>
                    <a:pt x="436000" y="795230"/>
                    <a:pt x="399471" y="795230"/>
                    <a:pt x="388728" y="786165"/>
                  </a:cubicBezTo>
                  <a:close/>
                  <a:moveTo>
                    <a:pt x="818474" y="1196107"/>
                  </a:moveTo>
                  <a:lnTo>
                    <a:pt x="818474" y="1192078"/>
                  </a:lnTo>
                  <a:cubicBezTo>
                    <a:pt x="846407" y="1191071"/>
                    <a:pt x="876490" y="1190064"/>
                    <a:pt x="904423" y="1190064"/>
                  </a:cubicBezTo>
                  <a:cubicBezTo>
                    <a:pt x="874341" y="1190064"/>
                    <a:pt x="848556" y="1202151"/>
                    <a:pt x="818474" y="1196107"/>
                  </a:cubicBezTo>
                  <a:close/>
                  <a:moveTo>
                    <a:pt x="300630" y="1684614"/>
                  </a:moveTo>
                  <a:cubicBezTo>
                    <a:pt x="313522" y="1678570"/>
                    <a:pt x="324266" y="1674541"/>
                    <a:pt x="328563" y="1671520"/>
                  </a:cubicBezTo>
                  <a:cubicBezTo>
                    <a:pt x="339307" y="1675549"/>
                    <a:pt x="345753" y="1678570"/>
                    <a:pt x="352199" y="1681592"/>
                  </a:cubicBezTo>
                  <a:cubicBezTo>
                    <a:pt x="337158" y="1681592"/>
                    <a:pt x="322117" y="1682599"/>
                    <a:pt x="300630" y="1684614"/>
                  </a:cubicBezTo>
                  <a:close/>
                  <a:moveTo>
                    <a:pt x="451041" y="1679578"/>
                  </a:moveTo>
                  <a:lnTo>
                    <a:pt x="395174" y="1679578"/>
                  </a:lnTo>
                  <a:cubicBezTo>
                    <a:pt x="393025" y="1679578"/>
                    <a:pt x="390876" y="1675549"/>
                    <a:pt x="386579" y="1672527"/>
                  </a:cubicBezTo>
                  <a:cubicBezTo>
                    <a:pt x="412364" y="1673534"/>
                    <a:pt x="431702" y="1674541"/>
                    <a:pt x="451041" y="1675549"/>
                  </a:cubicBezTo>
                  <a:lnTo>
                    <a:pt x="451041" y="1679578"/>
                  </a:lnTo>
                  <a:close/>
                  <a:moveTo>
                    <a:pt x="466082" y="1678570"/>
                  </a:moveTo>
                  <a:cubicBezTo>
                    <a:pt x="463933" y="1677563"/>
                    <a:pt x="463933" y="1676556"/>
                    <a:pt x="461785" y="1676556"/>
                  </a:cubicBezTo>
                  <a:cubicBezTo>
                    <a:pt x="470380" y="1673534"/>
                    <a:pt x="481123" y="1671520"/>
                    <a:pt x="489718" y="1668498"/>
                  </a:cubicBezTo>
                  <a:cubicBezTo>
                    <a:pt x="496164" y="1665476"/>
                    <a:pt x="498313" y="1660440"/>
                    <a:pt x="504759" y="1655404"/>
                  </a:cubicBezTo>
                  <a:cubicBezTo>
                    <a:pt x="521949" y="1671520"/>
                    <a:pt x="558477" y="1666484"/>
                    <a:pt x="590708" y="1670512"/>
                  </a:cubicBezTo>
                  <a:cubicBezTo>
                    <a:pt x="547734" y="1672527"/>
                    <a:pt x="506908" y="1675549"/>
                    <a:pt x="466082" y="1678570"/>
                  </a:cubicBezTo>
                  <a:close/>
                  <a:moveTo>
                    <a:pt x="184598" y="1926349"/>
                  </a:moveTo>
                  <a:cubicBezTo>
                    <a:pt x="186747" y="1926349"/>
                    <a:pt x="186747" y="1926349"/>
                    <a:pt x="184598" y="1926349"/>
                  </a:cubicBezTo>
                  <a:close/>
                  <a:moveTo>
                    <a:pt x="575667" y="2070383"/>
                  </a:moveTo>
                  <a:cubicBezTo>
                    <a:pt x="573519" y="2063332"/>
                    <a:pt x="571370" y="2058296"/>
                    <a:pt x="569221" y="2051245"/>
                  </a:cubicBezTo>
                  <a:cubicBezTo>
                    <a:pt x="584262" y="2053260"/>
                    <a:pt x="592857" y="2054267"/>
                    <a:pt x="601452" y="2056282"/>
                  </a:cubicBezTo>
                  <a:cubicBezTo>
                    <a:pt x="592857" y="2060310"/>
                    <a:pt x="586411" y="2064339"/>
                    <a:pt x="575667" y="2070383"/>
                  </a:cubicBezTo>
                  <a:close/>
                  <a:moveTo>
                    <a:pt x="1067726" y="833504"/>
                  </a:moveTo>
                  <a:cubicBezTo>
                    <a:pt x="1052685" y="834512"/>
                    <a:pt x="1037644" y="837534"/>
                    <a:pt x="1024752" y="837534"/>
                  </a:cubicBezTo>
                  <a:cubicBezTo>
                    <a:pt x="1009711" y="838541"/>
                    <a:pt x="994670" y="837534"/>
                    <a:pt x="977480" y="837534"/>
                  </a:cubicBezTo>
                  <a:cubicBezTo>
                    <a:pt x="975331" y="836526"/>
                    <a:pt x="973182" y="833504"/>
                    <a:pt x="971034" y="830483"/>
                  </a:cubicBezTo>
                  <a:cubicBezTo>
                    <a:pt x="986075" y="828468"/>
                    <a:pt x="1001116" y="825447"/>
                    <a:pt x="1018306" y="823432"/>
                  </a:cubicBezTo>
                  <a:cubicBezTo>
                    <a:pt x="1018306" y="826454"/>
                    <a:pt x="1016157" y="828468"/>
                    <a:pt x="1016157" y="831490"/>
                  </a:cubicBezTo>
                  <a:cubicBezTo>
                    <a:pt x="1035496" y="825447"/>
                    <a:pt x="1052685" y="826454"/>
                    <a:pt x="1067726" y="833504"/>
                  </a:cubicBezTo>
                  <a:cubicBezTo>
                    <a:pt x="1091362" y="825447"/>
                    <a:pt x="1095660" y="826454"/>
                    <a:pt x="1102106" y="843577"/>
                  </a:cubicBezTo>
                  <a:cubicBezTo>
                    <a:pt x="1089214" y="839548"/>
                    <a:pt x="1078470" y="836526"/>
                    <a:pt x="1067726" y="833504"/>
                  </a:cubicBezTo>
                  <a:close/>
                  <a:moveTo>
                    <a:pt x="1149378" y="831490"/>
                  </a:moveTo>
                  <a:cubicBezTo>
                    <a:pt x="1153676" y="829476"/>
                    <a:pt x="1157973" y="827461"/>
                    <a:pt x="1160122" y="825447"/>
                  </a:cubicBezTo>
                  <a:cubicBezTo>
                    <a:pt x="1175163" y="834512"/>
                    <a:pt x="1175163" y="834512"/>
                    <a:pt x="1142932" y="841562"/>
                  </a:cubicBezTo>
                  <a:lnTo>
                    <a:pt x="1110701" y="829476"/>
                  </a:lnTo>
                  <a:cubicBezTo>
                    <a:pt x="1132188" y="821418"/>
                    <a:pt x="1145081" y="821418"/>
                    <a:pt x="1149378" y="831490"/>
                  </a:cubicBezTo>
                  <a:close/>
                  <a:moveTo>
                    <a:pt x="1166568" y="2177149"/>
                  </a:moveTo>
                  <a:cubicBezTo>
                    <a:pt x="1168717" y="2176142"/>
                    <a:pt x="1170866" y="2176142"/>
                    <a:pt x="1173014" y="2175135"/>
                  </a:cubicBezTo>
                  <a:cubicBezTo>
                    <a:pt x="1175163" y="2177149"/>
                    <a:pt x="1179460" y="2179164"/>
                    <a:pt x="1183758" y="2182185"/>
                  </a:cubicBezTo>
                  <a:cubicBezTo>
                    <a:pt x="1179460" y="2182185"/>
                    <a:pt x="1175163" y="2182185"/>
                    <a:pt x="1170866" y="2183192"/>
                  </a:cubicBezTo>
                  <a:cubicBezTo>
                    <a:pt x="1168717" y="2180171"/>
                    <a:pt x="1168717" y="2178156"/>
                    <a:pt x="1166568" y="2177149"/>
                  </a:cubicBezTo>
                  <a:close/>
                  <a:moveTo>
                    <a:pt x="1297641" y="2170099"/>
                  </a:moveTo>
                  <a:cubicBezTo>
                    <a:pt x="1299789" y="2173120"/>
                    <a:pt x="1301938" y="2175135"/>
                    <a:pt x="1306235" y="2177149"/>
                  </a:cubicBezTo>
                  <a:lnTo>
                    <a:pt x="1299789" y="2177149"/>
                  </a:lnTo>
                  <a:cubicBezTo>
                    <a:pt x="1299789" y="2175135"/>
                    <a:pt x="1299789" y="2173120"/>
                    <a:pt x="1297641" y="2170099"/>
                  </a:cubicBezTo>
                  <a:close/>
                  <a:moveTo>
                    <a:pt x="1473836" y="2394711"/>
                  </a:moveTo>
                  <a:cubicBezTo>
                    <a:pt x="1467390" y="2389675"/>
                    <a:pt x="1463093" y="2385646"/>
                    <a:pt x="1458795" y="2381617"/>
                  </a:cubicBezTo>
                  <a:lnTo>
                    <a:pt x="1469539" y="2376581"/>
                  </a:lnTo>
                  <a:cubicBezTo>
                    <a:pt x="1484580" y="2381617"/>
                    <a:pt x="1486729" y="2389675"/>
                    <a:pt x="1473836" y="2394711"/>
                  </a:cubicBezTo>
                  <a:close/>
                  <a:moveTo>
                    <a:pt x="2019614" y="2414855"/>
                  </a:moveTo>
                  <a:cubicBezTo>
                    <a:pt x="2011019" y="2412841"/>
                    <a:pt x="2002424" y="2411834"/>
                    <a:pt x="1993829" y="2409819"/>
                  </a:cubicBezTo>
                  <a:cubicBezTo>
                    <a:pt x="2002424" y="2405790"/>
                    <a:pt x="2011019" y="2401761"/>
                    <a:pt x="2017465" y="2399747"/>
                  </a:cubicBezTo>
                  <a:lnTo>
                    <a:pt x="2043250" y="2408812"/>
                  </a:lnTo>
                  <a:cubicBezTo>
                    <a:pt x="2036804" y="2410826"/>
                    <a:pt x="2028209" y="2412841"/>
                    <a:pt x="2019614" y="2414855"/>
                  </a:cubicBezTo>
                  <a:close/>
                  <a:moveTo>
                    <a:pt x="5820718" y="2243626"/>
                  </a:moveTo>
                  <a:cubicBezTo>
                    <a:pt x="5818568" y="2244633"/>
                    <a:pt x="5820718" y="2246648"/>
                    <a:pt x="5820718" y="2248662"/>
                  </a:cubicBezTo>
                  <a:lnTo>
                    <a:pt x="5788487" y="2251684"/>
                  </a:lnTo>
                  <a:cubicBezTo>
                    <a:pt x="5784190" y="2242619"/>
                    <a:pt x="5792784" y="2237583"/>
                    <a:pt x="5812123" y="2236576"/>
                  </a:cubicBezTo>
                  <a:cubicBezTo>
                    <a:pt x="5818568" y="2236576"/>
                    <a:pt x="5827164" y="2234561"/>
                    <a:pt x="5837908" y="2234561"/>
                  </a:cubicBezTo>
                  <a:cubicBezTo>
                    <a:pt x="5831461" y="2237583"/>
                    <a:pt x="5825015" y="2239597"/>
                    <a:pt x="5820718" y="2243626"/>
                  </a:cubicBezTo>
                  <a:close/>
                  <a:moveTo>
                    <a:pt x="5863692" y="2241612"/>
                  </a:moveTo>
                  <a:cubicBezTo>
                    <a:pt x="5855097" y="2240605"/>
                    <a:pt x="5848651" y="2237583"/>
                    <a:pt x="5842205" y="2235568"/>
                  </a:cubicBezTo>
                  <a:cubicBezTo>
                    <a:pt x="5850799" y="2230532"/>
                    <a:pt x="5857246" y="2227511"/>
                    <a:pt x="5861543" y="2224489"/>
                  </a:cubicBezTo>
                  <a:cubicBezTo>
                    <a:pt x="5870139" y="2229525"/>
                    <a:pt x="5878733" y="2233554"/>
                    <a:pt x="5887328" y="2239597"/>
                  </a:cubicBezTo>
                  <a:cubicBezTo>
                    <a:pt x="5880882" y="2240605"/>
                    <a:pt x="5872287" y="2241612"/>
                    <a:pt x="5863692" y="2241612"/>
                  </a:cubicBezTo>
                  <a:close/>
                  <a:moveTo>
                    <a:pt x="6089309" y="1560725"/>
                  </a:moveTo>
                  <a:cubicBezTo>
                    <a:pt x="6089309" y="1558710"/>
                    <a:pt x="6089309" y="1557703"/>
                    <a:pt x="6087160" y="1555688"/>
                  </a:cubicBezTo>
                  <a:lnTo>
                    <a:pt x="6132283" y="1552667"/>
                  </a:lnTo>
                  <a:cubicBezTo>
                    <a:pt x="6132283" y="1554681"/>
                    <a:pt x="6134432" y="1556696"/>
                    <a:pt x="6134432" y="1558710"/>
                  </a:cubicBezTo>
                  <a:cubicBezTo>
                    <a:pt x="6117243" y="1558710"/>
                    <a:pt x="6102201" y="1559717"/>
                    <a:pt x="6089309" y="1560725"/>
                  </a:cubicBezTo>
                  <a:close/>
                  <a:moveTo>
                    <a:pt x="6201043" y="1562739"/>
                  </a:moveTo>
                  <a:cubicBezTo>
                    <a:pt x="6188151" y="1562739"/>
                    <a:pt x="6173109" y="1562739"/>
                    <a:pt x="6160217" y="1560725"/>
                  </a:cubicBezTo>
                  <a:cubicBezTo>
                    <a:pt x="6153771" y="1559717"/>
                    <a:pt x="6151622" y="1555688"/>
                    <a:pt x="6145176" y="1553674"/>
                  </a:cubicBezTo>
                  <a:cubicBezTo>
                    <a:pt x="6147325" y="1552667"/>
                    <a:pt x="6147325" y="1551659"/>
                    <a:pt x="6149473" y="1550652"/>
                  </a:cubicBezTo>
                  <a:cubicBezTo>
                    <a:pt x="6168812" y="1552667"/>
                    <a:pt x="6186001" y="1553674"/>
                    <a:pt x="6203192" y="1555688"/>
                  </a:cubicBezTo>
                  <a:cubicBezTo>
                    <a:pt x="6201043" y="1558710"/>
                    <a:pt x="6201043" y="1561732"/>
                    <a:pt x="6201043" y="1562739"/>
                  </a:cubicBezTo>
                  <a:close/>
                  <a:moveTo>
                    <a:pt x="6297736" y="1561732"/>
                  </a:moveTo>
                  <a:cubicBezTo>
                    <a:pt x="6282694" y="1560725"/>
                    <a:pt x="6267654" y="1555688"/>
                    <a:pt x="6252613" y="1562739"/>
                  </a:cubicBezTo>
                  <a:cubicBezTo>
                    <a:pt x="6250463" y="1563746"/>
                    <a:pt x="6237571" y="1560725"/>
                    <a:pt x="6231125" y="1559717"/>
                  </a:cubicBezTo>
                  <a:cubicBezTo>
                    <a:pt x="6231125" y="1558710"/>
                    <a:pt x="6233274" y="1556696"/>
                    <a:pt x="6233274" y="1555688"/>
                  </a:cubicBezTo>
                  <a:lnTo>
                    <a:pt x="6304182" y="1555688"/>
                  </a:lnTo>
                  <a:cubicBezTo>
                    <a:pt x="6306331" y="1555688"/>
                    <a:pt x="6308479" y="1558710"/>
                    <a:pt x="6310628" y="1560725"/>
                  </a:cubicBezTo>
                  <a:cubicBezTo>
                    <a:pt x="6304182" y="1560725"/>
                    <a:pt x="6299885" y="1561732"/>
                    <a:pt x="6297736" y="1561732"/>
                  </a:cubicBezTo>
                  <a:close/>
                  <a:moveTo>
                    <a:pt x="6501865" y="2061318"/>
                  </a:moveTo>
                  <a:cubicBezTo>
                    <a:pt x="6499716" y="2062325"/>
                    <a:pt x="6499716" y="2063332"/>
                    <a:pt x="6499716" y="2062325"/>
                  </a:cubicBezTo>
                  <a:cubicBezTo>
                    <a:pt x="6497567" y="2062325"/>
                    <a:pt x="6497567" y="2061318"/>
                    <a:pt x="6501865" y="2061318"/>
                  </a:cubicBezTo>
                  <a:close/>
                  <a:moveTo>
                    <a:pt x="214680" y="2006927"/>
                  </a:moveTo>
                  <a:cubicBezTo>
                    <a:pt x="212532" y="2006927"/>
                    <a:pt x="212532" y="2007934"/>
                    <a:pt x="210383" y="2007934"/>
                  </a:cubicBezTo>
                  <a:cubicBezTo>
                    <a:pt x="210383" y="2007934"/>
                    <a:pt x="212532" y="2006927"/>
                    <a:pt x="214680" y="2006927"/>
                  </a:cubicBezTo>
                  <a:close/>
                  <a:moveTo>
                    <a:pt x="1033347" y="2197294"/>
                  </a:moveTo>
                  <a:cubicBezTo>
                    <a:pt x="1041941" y="2199308"/>
                    <a:pt x="1050536" y="2201322"/>
                    <a:pt x="1056982" y="2202330"/>
                  </a:cubicBezTo>
                  <a:cubicBezTo>
                    <a:pt x="1026900" y="2210388"/>
                    <a:pt x="1007562" y="2208373"/>
                    <a:pt x="988223" y="2194272"/>
                  </a:cubicBezTo>
                  <a:cubicBezTo>
                    <a:pt x="994669" y="2194272"/>
                    <a:pt x="998967" y="2193265"/>
                    <a:pt x="1005413" y="2193265"/>
                  </a:cubicBezTo>
                  <a:cubicBezTo>
                    <a:pt x="1014008" y="2194272"/>
                    <a:pt x="1024752" y="2195279"/>
                    <a:pt x="1033347" y="2197294"/>
                  </a:cubicBezTo>
                  <a:close/>
                  <a:moveTo>
                    <a:pt x="4789327" y="2279886"/>
                  </a:moveTo>
                  <a:cubicBezTo>
                    <a:pt x="4782881" y="2278879"/>
                    <a:pt x="4778583" y="2278879"/>
                    <a:pt x="4769989" y="2277872"/>
                  </a:cubicBezTo>
                  <a:cubicBezTo>
                    <a:pt x="4761393" y="2276865"/>
                    <a:pt x="4750650" y="2273843"/>
                    <a:pt x="4737758" y="2271829"/>
                  </a:cubicBezTo>
                  <a:cubicBezTo>
                    <a:pt x="4746353" y="2270821"/>
                    <a:pt x="4752799" y="2268807"/>
                    <a:pt x="4761393" y="2267800"/>
                  </a:cubicBezTo>
                  <a:cubicBezTo>
                    <a:pt x="4785030" y="2264778"/>
                    <a:pt x="4795773" y="2269814"/>
                    <a:pt x="4789327" y="2279886"/>
                  </a:cubicBezTo>
                  <a:close/>
                  <a:moveTo>
                    <a:pt x="4374622" y="2303053"/>
                  </a:moveTo>
                  <a:cubicBezTo>
                    <a:pt x="4387514" y="2304060"/>
                    <a:pt x="4402556" y="2304060"/>
                    <a:pt x="4417597" y="2305067"/>
                  </a:cubicBezTo>
                  <a:cubicBezTo>
                    <a:pt x="4411150" y="2315140"/>
                    <a:pt x="4393961" y="2312118"/>
                    <a:pt x="4381068" y="2311111"/>
                  </a:cubicBezTo>
                  <a:cubicBezTo>
                    <a:pt x="4376771" y="2311111"/>
                    <a:pt x="4372473" y="2307082"/>
                    <a:pt x="4368176" y="2305067"/>
                  </a:cubicBezTo>
                  <a:cubicBezTo>
                    <a:pt x="4370325" y="2304060"/>
                    <a:pt x="4372473" y="2303053"/>
                    <a:pt x="4374622" y="2303053"/>
                  </a:cubicBezTo>
                  <a:close/>
                  <a:moveTo>
                    <a:pt x="362943" y="2066354"/>
                  </a:moveTo>
                  <a:cubicBezTo>
                    <a:pt x="365092" y="2069375"/>
                    <a:pt x="367240" y="2071390"/>
                    <a:pt x="369389" y="2075419"/>
                  </a:cubicBezTo>
                  <a:cubicBezTo>
                    <a:pt x="356497" y="2075419"/>
                    <a:pt x="345753" y="2075419"/>
                    <a:pt x="335009" y="2074412"/>
                  </a:cubicBezTo>
                  <a:lnTo>
                    <a:pt x="335009" y="2067361"/>
                  </a:lnTo>
                  <a:cubicBezTo>
                    <a:pt x="343604" y="2067361"/>
                    <a:pt x="352199" y="2067361"/>
                    <a:pt x="362943" y="2066354"/>
                  </a:cubicBezTo>
                  <a:close/>
                  <a:moveTo>
                    <a:pt x="1200948" y="2191250"/>
                  </a:moveTo>
                  <a:cubicBezTo>
                    <a:pt x="1213840" y="2192258"/>
                    <a:pt x="1226732" y="2192258"/>
                    <a:pt x="1241773" y="2193265"/>
                  </a:cubicBezTo>
                  <a:cubicBezTo>
                    <a:pt x="1233179" y="2197294"/>
                    <a:pt x="1198799" y="2200315"/>
                    <a:pt x="1192353" y="2197294"/>
                  </a:cubicBezTo>
                  <a:cubicBezTo>
                    <a:pt x="1192353" y="2196286"/>
                    <a:pt x="1190204" y="2194272"/>
                    <a:pt x="1192353" y="2193265"/>
                  </a:cubicBezTo>
                  <a:cubicBezTo>
                    <a:pt x="1194501" y="2192258"/>
                    <a:pt x="1198799" y="2191250"/>
                    <a:pt x="1200948" y="2191250"/>
                  </a:cubicBezTo>
                  <a:close/>
                </a:path>
              </a:pathLst>
            </a:custGeom>
            <a:blipFill>
              <a:blip r:embed="rId12"/>
              <a:stretch>
                <a:fillRect l="-125" t="-59338" r="-77" b="-59347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6369741" y="280988"/>
            <a:ext cx="11258010" cy="6181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your child is safe.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 learning opportunities in all subjects across the curriculum.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we meet each child’s individual needs to empower them to meet their potential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a variety of rich learning experiences in and outside the school building.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you with information and guidance to help you support your child at home.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06085" y="4210050"/>
            <a:ext cx="6459097" cy="1847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UNIFORM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16259">
            <a:off x="3837794" y="7050794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320662">
            <a:off x="-1106690" y="7931391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6634645" y="237913"/>
            <a:ext cx="11535796" cy="1203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99"/>
              </a:lnSpc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In order to maintain a strong sense of identity and belonging within our school, we require all pup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ils to wear school uniform, which consists of: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lue sweatshirt or cardigan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Blue polo s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trousers – no jeans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skirt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pinafore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Black, flat, sensible, safe, closed-toe shoes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socks or tights</a:t>
            </a:r>
          </a:p>
          <a:p>
            <a:pPr algn="l">
              <a:lnSpc>
                <a:spcPts val="5399"/>
              </a:lnSpc>
            </a:pPr>
            <a:r>
              <a:rPr lang="en-US" sz="4499" spc="107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PE Kit (to be worn on PE days instead of the usual uniform)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T-shirt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shorts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sweatshirt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or dark blue/navy thick leggings/jog pants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Sports socks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plain trainers</a:t>
            </a:r>
          </a:p>
          <a:p>
            <a:pPr algn="l">
              <a:lnSpc>
                <a:spcPts val="5399"/>
              </a:lnSpc>
            </a:pPr>
          </a:p>
          <a:p>
            <a:pPr algn="l">
              <a:lnSpc>
                <a:spcPts val="5399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89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5795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868485" y="114300"/>
            <a:ext cx="14523362" cy="10039274"/>
          </a:xfrm>
          <a:custGeom>
            <a:avLst/>
            <a:gdLst/>
            <a:ahLst/>
            <a:cxnLst/>
            <a:rect r="r" b="b" t="t" l="l"/>
            <a:pathLst>
              <a:path h="10039274" w="14523362">
                <a:moveTo>
                  <a:pt x="0" y="0"/>
                </a:moveTo>
                <a:lnTo>
                  <a:pt x="14523362" y="0"/>
                </a:lnTo>
                <a:lnTo>
                  <a:pt x="14523362" y="10039274"/>
                </a:lnTo>
                <a:lnTo>
                  <a:pt x="0" y="100392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89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5795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026268" y="214470"/>
            <a:ext cx="14359005" cy="9943611"/>
          </a:xfrm>
          <a:custGeom>
            <a:avLst/>
            <a:gdLst/>
            <a:ahLst/>
            <a:cxnLst/>
            <a:rect r="r" b="b" t="t" l="l"/>
            <a:pathLst>
              <a:path h="9943611" w="14359005">
                <a:moveTo>
                  <a:pt x="0" y="0"/>
                </a:moveTo>
                <a:lnTo>
                  <a:pt x="14359005" y="0"/>
                </a:lnTo>
                <a:lnTo>
                  <a:pt x="14359005" y="9943611"/>
                </a:lnTo>
                <a:lnTo>
                  <a:pt x="0" y="99436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41674" y="-438498"/>
            <a:ext cx="1837483" cy="2370946"/>
          </a:xfrm>
          <a:custGeom>
            <a:avLst/>
            <a:gdLst/>
            <a:ahLst/>
            <a:cxnLst/>
            <a:rect r="r" b="b" t="t" l="l"/>
            <a:pathLst>
              <a:path h="2370946" w="1837483">
                <a:moveTo>
                  <a:pt x="0" y="0"/>
                </a:moveTo>
                <a:lnTo>
                  <a:pt x="1837484" y="0"/>
                </a:lnTo>
                <a:lnTo>
                  <a:pt x="1837484" y="2370946"/>
                </a:lnTo>
                <a:lnTo>
                  <a:pt x="0" y="23709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544577">
            <a:off x="937483" y="-497763"/>
            <a:ext cx="2191689" cy="2161553"/>
          </a:xfrm>
          <a:custGeom>
            <a:avLst/>
            <a:gdLst/>
            <a:ahLst/>
            <a:cxnLst/>
            <a:rect r="r" b="b" t="t" l="l"/>
            <a:pathLst>
              <a:path h="2161553" w="2191689">
                <a:moveTo>
                  <a:pt x="0" y="0"/>
                </a:moveTo>
                <a:lnTo>
                  <a:pt x="2191689" y="0"/>
                </a:lnTo>
                <a:lnTo>
                  <a:pt x="2191689" y="2161553"/>
                </a:lnTo>
                <a:lnTo>
                  <a:pt x="0" y="21615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032373" y="-40161"/>
            <a:ext cx="573725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PARENT PAY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2453647">
            <a:off x="11441183" y="348535"/>
            <a:ext cx="3044241" cy="1716191"/>
          </a:xfrm>
          <a:custGeom>
            <a:avLst/>
            <a:gdLst/>
            <a:ahLst/>
            <a:cxnLst/>
            <a:rect r="r" b="b" t="t" l="l"/>
            <a:pathLst>
              <a:path h="1716191" w="3044241">
                <a:moveTo>
                  <a:pt x="0" y="0"/>
                </a:moveTo>
                <a:lnTo>
                  <a:pt x="3044242" y="0"/>
                </a:lnTo>
                <a:lnTo>
                  <a:pt x="3044242" y="1716191"/>
                </a:lnTo>
                <a:lnTo>
                  <a:pt x="0" y="17161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96393">
            <a:off x="-290368" y="1389759"/>
            <a:ext cx="2150857" cy="1750260"/>
          </a:xfrm>
          <a:custGeom>
            <a:avLst/>
            <a:gdLst/>
            <a:ahLst/>
            <a:cxnLst/>
            <a:rect r="r" b="b" t="t" l="l"/>
            <a:pathLst>
              <a:path h="1750260" w="2150857">
                <a:moveTo>
                  <a:pt x="0" y="0"/>
                </a:moveTo>
                <a:lnTo>
                  <a:pt x="2150857" y="0"/>
                </a:lnTo>
                <a:lnTo>
                  <a:pt x="2150857" y="1750260"/>
                </a:lnTo>
                <a:lnTo>
                  <a:pt x="0" y="1750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545184">
            <a:off x="3159971" y="112769"/>
            <a:ext cx="2422322" cy="2658241"/>
          </a:xfrm>
          <a:custGeom>
            <a:avLst/>
            <a:gdLst/>
            <a:ahLst/>
            <a:cxnLst/>
            <a:rect r="r" b="b" t="t" l="l"/>
            <a:pathLst>
              <a:path h="2658241" w="2422322">
                <a:moveTo>
                  <a:pt x="0" y="0"/>
                </a:moveTo>
                <a:lnTo>
                  <a:pt x="2422322" y="0"/>
                </a:lnTo>
                <a:lnTo>
                  <a:pt x="2422322" y="2658242"/>
                </a:lnTo>
                <a:lnTo>
                  <a:pt x="0" y="26582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612974" y="920019"/>
            <a:ext cx="1932914" cy="2224937"/>
          </a:xfrm>
          <a:custGeom>
            <a:avLst/>
            <a:gdLst/>
            <a:ahLst/>
            <a:cxnLst/>
            <a:rect r="r" b="b" t="t" l="l"/>
            <a:pathLst>
              <a:path h="2224937" w="1932914">
                <a:moveTo>
                  <a:pt x="0" y="0"/>
                </a:moveTo>
                <a:lnTo>
                  <a:pt x="1932914" y="0"/>
                </a:lnTo>
                <a:lnTo>
                  <a:pt x="1932914" y="2224937"/>
                </a:lnTo>
                <a:lnTo>
                  <a:pt x="0" y="222493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96062" y="5143500"/>
            <a:ext cx="15895877" cy="4391236"/>
          </a:xfrm>
          <a:custGeom>
            <a:avLst/>
            <a:gdLst/>
            <a:ahLst/>
            <a:cxnLst/>
            <a:rect r="r" b="b" t="t" l="l"/>
            <a:pathLst>
              <a:path h="4391236" w="15895877">
                <a:moveTo>
                  <a:pt x="0" y="0"/>
                </a:moveTo>
                <a:lnTo>
                  <a:pt x="15895876" y="0"/>
                </a:lnTo>
                <a:lnTo>
                  <a:pt x="15895876" y="4391236"/>
                </a:lnTo>
                <a:lnTo>
                  <a:pt x="0" y="4391236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426009" y="2727934"/>
            <a:ext cx="10949986" cy="283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Online payment system for school dinners.</a:t>
            </a:r>
          </a:p>
          <a:p>
            <a:pPr algn="ctr" marL="0" indent="0" lvl="0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are hoping to arrange this for Breakfast Club soon.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63186" y="-306178"/>
            <a:ext cx="916162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MEALS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66579" y="-548029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674803" y="-652470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2612534" y="-87201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393089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6629901" y="-842099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033728" y="1867831"/>
            <a:ext cx="14220545" cy="8070159"/>
          </a:xfrm>
          <a:custGeom>
            <a:avLst/>
            <a:gdLst/>
            <a:ahLst/>
            <a:cxnLst/>
            <a:rect r="r" b="b" t="t" l="l"/>
            <a:pathLst>
              <a:path h="8070159" w="14220545">
                <a:moveTo>
                  <a:pt x="0" y="0"/>
                </a:moveTo>
                <a:lnTo>
                  <a:pt x="14220544" y="0"/>
                </a:lnTo>
                <a:lnTo>
                  <a:pt x="14220544" y="8070160"/>
                </a:lnTo>
                <a:lnTo>
                  <a:pt x="0" y="807016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63186" y="-306178"/>
            <a:ext cx="916162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FREE SCHOOL MEALS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66579" y="-548029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674803" y="-652470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2612534" y="-87201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393089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6629901" y="-842099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29799" y="1738115"/>
            <a:ext cx="10028402" cy="8223290"/>
          </a:xfrm>
          <a:custGeom>
            <a:avLst/>
            <a:gdLst/>
            <a:ahLst/>
            <a:cxnLst/>
            <a:rect r="r" b="b" t="t" l="l"/>
            <a:pathLst>
              <a:path h="8223290" w="10028402">
                <a:moveTo>
                  <a:pt x="0" y="0"/>
                </a:moveTo>
                <a:lnTo>
                  <a:pt x="10028402" y="0"/>
                </a:lnTo>
                <a:lnTo>
                  <a:pt x="10028402" y="8223290"/>
                </a:lnTo>
                <a:lnTo>
                  <a:pt x="0" y="822329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69741" y="280987"/>
            <a:ext cx="11258010" cy="482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come in via the main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gate from 7.45am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reakfast Club should be booked in advance.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reakfast Club activities - sporting activities, colouring, games, reading, indoor activities, movies and play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Breakfast Club - variety of cereal, toast, milk, bagles, crumpets etc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£1 per day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16779" y="715466"/>
            <a:ext cx="6639610" cy="8574871"/>
          </a:xfrm>
          <a:custGeom>
            <a:avLst/>
            <a:gdLst/>
            <a:ahLst/>
            <a:cxnLst/>
            <a:rect r="r" b="b" t="t" l="l"/>
            <a:pathLst>
              <a:path h="8574871" w="6639610">
                <a:moveTo>
                  <a:pt x="0" y="0"/>
                </a:moveTo>
                <a:lnTo>
                  <a:pt x="6639610" y="0"/>
                </a:lnTo>
                <a:lnTo>
                  <a:pt x="6639610" y="8574872"/>
                </a:lnTo>
                <a:lnTo>
                  <a:pt x="0" y="85748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-1882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92786" y="5856783"/>
            <a:ext cx="4465484" cy="3782527"/>
            <a:chOff x="0" y="0"/>
            <a:chExt cx="2374900" cy="201168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2540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2376170" y="1778000"/>
                  </a:moveTo>
                  <a:cubicBezTo>
                    <a:pt x="2374900" y="1276350"/>
                    <a:pt x="2359660" y="598170"/>
                    <a:pt x="2359660" y="97790"/>
                  </a:cubicBezTo>
                  <a:cubicBezTo>
                    <a:pt x="2359660" y="90170"/>
                    <a:pt x="2360930" y="82550"/>
                    <a:pt x="2360930" y="76200"/>
                  </a:cubicBezTo>
                  <a:cubicBezTo>
                    <a:pt x="2359660" y="74930"/>
                    <a:pt x="2358390" y="74930"/>
                    <a:pt x="2357120" y="73660"/>
                  </a:cubicBezTo>
                  <a:cubicBezTo>
                    <a:pt x="2357120" y="73660"/>
                    <a:pt x="2355850" y="74930"/>
                    <a:pt x="2355850" y="76200"/>
                  </a:cubicBezTo>
                  <a:cubicBezTo>
                    <a:pt x="2353310" y="82550"/>
                    <a:pt x="2348230" y="82550"/>
                    <a:pt x="2343150" y="82550"/>
                  </a:cubicBezTo>
                  <a:cubicBezTo>
                    <a:pt x="2336800" y="81280"/>
                    <a:pt x="2330450" y="74930"/>
                    <a:pt x="2322830" y="77470"/>
                  </a:cubicBezTo>
                  <a:cubicBezTo>
                    <a:pt x="2320290" y="78740"/>
                    <a:pt x="2315210" y="76200"/>
                    <a:pt x="2313940" y="73660"/>
                  </a:cubicBezTo>
                  <a:cubicBezTo>
                    <a:pt x="2310130" y="68580"/>
                    <a:pt x="2305050" y="68580"/>
                    <a:pt x="2299970" y="71120"/>
                  </a:cubicBezTo>
                  <a:cubicBezTo>
                    <a:pt x="2297430" y="72390"/>
                    <a:pt x="2294890" y="71120"/>
                    <a:pt x="2292350" y="71120"/>
                  </a:cubicBezTo>
                  <a:cubicBezTo>
                    <a:pt x="2288540" y="71120"/>
                    <a:pt x="2283460" y="69850"/>
                    <a:pt x="2279650" y="68580"/>
                  </a:cubicBezTo>
                  <a:cubicBezTo>
                    <a:pt x="2278380" y="68580"/>
                    <a:pt x="2275840" y="67310"/>
                    <a:pt x="2274570" y="67310"/>
                  </a:cubicBezTo>
                  <a:cubicBezTo>
                    <a:pt x="2270760" y="66040"/>
                    <a:pt x="2266950" y="62230"/>
                    <a:pt x="2263140" y="67310"/>
                  </a:cubicBezTo>
                  <a:cubicBezTo>
                    <a:pt x="2263140" y="67310"/>
                    <a:pt x="2260600" y="67310"/>
                    <a:pt x="2259330" y="66040"/>
                  </a:cubicBezTo>
                  <a:cubicBezTo>
                    <a:pt x="2258060" y="63500"/>
                    <a:pt x="2256790" y="59690"/>
                    <a:pt x="2255520" y="57150"/>
                  </a:cubicBezTo>
                  <a:cubicBezTo>
                    <a:pt x="2252980" y="53340"/>
                    <a:pt x="2252980" y="46990"/>
                    <a:pt x="2249170" y="44450"/>
                  </a:cubicBezTo>
                  <a:cubicBezTo>
                    <a:pt x="2246630" y="43180"/>
                    <a:pt x="2245360" y="41910"/>
                    <a:pt x="2244090" y="39370"/>
                  </a:cubicBezTo>
                  <a:cubicBezTo>
                    <a:pt x="2244090" y="38100"/>
                    <a:pt x="2241550" y="36830"/>
                    <a:pt x="2241550" y="35560"/>
                  </a:cubicBezTo>
                  <a:lnTo>
                    <a:pt x="2237740" y="31750"/>
                  </a:lnTo>
                  <a:cubicBezTo>
                    <a:pt x="2236470" y="29210"/>
                    <a:pt x="2235200" y="25400"/>
                    <a:pt x="2232660" y="24130"/>
                  </a:cubicBezTo>
                  <a:cubicBezTo>
                    <a:pt x="2227580" y="20320"/>
                    <a:pt x="2226310" y="15240"/>
                    <a:pt x="2228850" y="8890"/>
                  </a:cubicBezTo>
                  <a:cubicBezTo>
                    <a:pt x="2225040" y="7620"/>
                    <a:pt x="2222500" y="5080"/>
                    <a:pt x="2218690" y="5080"/>
                  </a:cubicBezTo>
                  <a:cubicBezTo>
                    <a:pt x="2203450" y="6350"/>
                    <a:pt x="2186940" y="8890"/>
                    <a:pt x="2171700" y="10160"/>
                  </a:cubicBezTo>
                  <a:cubicBezTo>
                    <a:pt x="2169160" y="10160"/>
                    <a:pt x="2165350" y="11430"/>
                    <a:pt x="2164080" y="12700"/>
                  </a:cubicBezTo>
                  <a:cubicBezTo>
                    <a:pt x="2153920" y="19050"/>
                    <a:pt x="2143760" y="13970"/>
                    <a:pt x="2133600" y="12700"/>
                  </a:cubicBezTo>
                  <a:cubicBezTo>
                    <a:pt x="2125980" y="12700"/>
                    <a:pt x="2118360" y="8890"/>
                    <a:pt x="2110740" y="7620"/>
                  </a:cubicBezTo>
                  <a:cubicBezTo>
                    <a:pt x="2101850" y="6350"/>
                    <a:pt x="2094230" y="7620"/>
                    <a:pt x="2085340" y="6350"/>
                  </a:cubicBezTo>
                  <a:cubicBezTo>
                    <a:pt x="2084070" y="6350"/>
                    <a:pt x="2082800" y="5080"/>
                    <a:pt x="2081530" y="3810"/>
                  </a:cubicBezTo>
                  <a:cubicBezTo>
                    <a:pt x="2078990" y="0"/>
                    <a:pt x="2073910" y="1270"/>
                    <a:pt x="2071370" y="2540"/>
                  </a:cubicBezTo>
                  <a:cubicBezTo>
                    <a:pt x="2067560" y="5080"/>
                    <a:pt x="2066290" y="8890"/>
                    <a:pt x="2063750" y="12700"/>
                  </a:cubicBezTo>
                  <a:cubicBezTo>
                    <a:pt x="2057400" y="13970"/>
                    <a:pt x="2048510" y="15240"/>
                    <a:pt x="2042160" y="19050"/>
                  </a:cubicBezTo>
                  <a:cubicBezTo>
                    <a:pt x="2037080" y="21590"/>
                    <a:pt x="2034540" y="22860"/>
                    <a:pt x="2030730" y="20320"/>
                  </a:cubicBezTo>
                  <a:lnTo>
                    <a:pt x="2029460" y="21590"/>
                  </a:lnTo>
                  <a:cubicBezTo>
                    <a:pt x="2032000" y="24130"/>
                    <a:pt x="2033270" y="27940"/>
                    <a:pt x="2035810" y="30480"/>
                  </a:cubicBezTo>
                  <a:cubicBezTo>
                    <a:pt x="2032000" y="31750"/>
                    <a:pt x="2026920" y="34290"/>
                    <a:pt x="2024380" y="33020"/>
                  </a:cubicBezTo>
                  <a:cubicBezTo>
                    <a:pt x="2018030" y="31750"/>
                    <a:pt x="2015490" y="34290"/>
                    <a:pt x="2010410" y="36830"/>
                  </a:cubicBezTo>
                  <a:cubicBezTo>
                    <a:pt x="2005330" y="40640"/>
                    <a:pt x="1998980" y="43180"/>
                    <a:pt x="1993900" y="45720"/>
                  </a:cubicBezTo>
                  <a:cubicBezTo>
                    <a:pt x="1992630" y="45720"/>
                    <a:pt x="1991360" y="45720"/>
                    <a:pt x="1990090" y="44450"/>
                  </a:cubicBezTo>
                  <a:cubicBezTo>
                    <a:pt x="1988820" y="44450"/>
                    <a:pt x="1987550" y="43180"/>
                    <a:pt x="1987550" y="43180"/>
                  </a:cubicBezTo>
                  <a:cubicBezTo>
                    <a:pt x="1981200" y="45720"/>
                    <a:pt x="1974850" y="48260"/>
                    <a:pt x="1968500" y="45720"/>
                  </a:cubicBezTo>
                  <a:cubicBezTo>
                    <a:pt x="1967230" y="45720"/>
                    <a:pt x="1967230" y="46990"/>
                    <a:pt x="1965960" y="46990"/>
                  </a:cubicBezTo>
                  <a:cubicBezTo>
                    <a:pt x="1958340" y="49530"/>
                    <a:pt x="1953260" y="58420"/>
                    <a:pt x="1943100" y="58420"/>
                  </a:cubicBezTo>
                  <a:cubicBezTo>
                    <a:pt x="1935480" y="58420"/>
                    <a:pt x="1927860" y="64770"/>
                    <a:pt x="1920240" y="64770"/>
                  </a:cubicBezTo>
                  <a:cubicBezTo>
                    <a:pt x="1911350" y="66040"/>
                    <a:pt x="1903730" y="68580"/>
                    <a:pt x="1896110" y="72390"/>
                  </a:cubicBezTo>
                  <a:cubicBezTo>
                    <a:pt x="1893570" y="73660"/>
                    <a:pt x="1891030" y="73660"/>
                    <a:pt x="1889760" y="73660"/>
                  </a:cubicBezTo>
                  <a:cubicBezTo>
                    <a:pt x="1883410" y="71120"/>
                    <a:pt x="1879600" y="74930"/>
                    <a:pt x="1877060" y="78740"/>
                  </a:cubicBezTo>
                  <a:cubicBezTo>
                    <a:pt x="1870710" y="87630"/>
                    <a:pt x="1860550" y="90170"/>
                    <a:pt x="1851660" y="92710"/>
                  </a:cubicBezTo>
                  <a:cubicBezTo>
                    <a:pt x="1840230" y="95250"/>
                    <a:pt x="1828800" y="96520"/>
                    <a:pt x="1817370" y="97790"/>
                  </a:cubicBezTo>
                  <a:cubicBezTo>
                    <a:pt x="1816100" y="97790"/>
                    <a:pt x="1814830" y="101600"/>
                    <a:pt x="1812290" y="102870"/>
                  </a:cubicBezTo>
                  <a:cubicBezTo>
                    <a:pt x="1811020" y="102870"/>
                    <a:pt x="1809750" y="101600"/>
                    <a:pt x="1809750" y="101600"/>
                  </a:cubicBezTo>
                  <a:cubicBezTo>
                    <a:pt x="1803400" y="109220"/>
                    <a:pt x="1799590" y="120650"/>
                    <a:pt x="1786890" y="119380"/>
                  </a:cubicBezTo>
                  <a:lnTo>
                    <a:pt x="1785620" y="119380"/>
                  </a:lnTo>
                  <a:cubicBezTo>
                    <a:pt x="1775460" y="125730"/>
                    <a:pt x="1765300" y="123190"/>
                    <a:pt x="1756410" y="120650"/>
                  </a:cubicBezTo>
                  <a:cubicBezTo>
                    <a:pt x="1753870" y="120650"/>
                    <a:pt x="1750060" y="118110"/>
                    <a:pt x="1748790" y="115570"/>
                  </a:cubicBezTo>
                  <a:cubicBezTo>
                    <a:pt x="1744980" y="107950"/>
                    <a:pt x="1734820" y="105410"/>
                    <a:pt x="1727200" y="107950"/>
                  </a:cubicBezTo>
                  <a:cubicBezTo>
                    <a:pt x="1720850" y="110490"/>
                    <a:pt x="1714500" y="111760"/>
                    <a:pt x="1708150" y="114300"/>
                  </a:cubicBezTo>
                  <a:cubicBezTo>
                    <a:pt x="1697990" y="116840"/>
                    <a:pt x="1689100" y="118110"/>
                    <a:pt x="1678940" y="113030"/>
                  </a:cubicBezTo>
                  <a:cubicBezTo>
                    <a:pt x="1668780" y="107950"/>
                    <a:pt x="1661160" y="111760"/>
                    <a:pt x="1656080" y="123190"/>
                  </a:cubicBezTo>
                  <a:cubicBezTo>
                    <a:pt x="1652270" y="130810"/>
                    <a:pt x="1642110" y="132080"/>
                    <a:pt x="1635760" y="125730"/>
                  </a:cubicBezTo>
                  <a:cubicBezTo>
                    <a:pt x="1631950" y="121920"/>
                    <a:pt x="1629410" y="123190"/>
                    <a:pt x="1625600" y="125730"/>
                  </a:cubicBezTo>
                  <a:lnTo>
                    <a:pt x="1617980" y="133350"/>
                  </a:lnTo>
                  <a:cubicBezTo>
                    <a:pt x="1616710" y="134620"/>
                    <a:pt x="1614170" y="134620"/>
                    <a:pt x="1612900" y="134620"/>
                  </a:cubicBezTo>
                  <a:lnTo>
                    <a:pt x="1605280" y="134620"/>
                  </a:lnTo>
                  <a:cubicBezTo>
                    <a:pt x="1600200" y="134620"/>
                    <a:pt x="1595120" y="133350"/>
                    <a:pt x="1590040" y="132080"/>
                  </a:cubicBezTo>
                  <a:cubicBezTo>
                    <a:pt x="1583690" y="130810"/>
                    <a:pt x="1578610" y="127000"/>
                    <a:pt x="1572260" y="125730"/>
                  </a:cubicBezTo>
                  <a:cubicBezTo>
                    <a:pt x="1562100" y="124460"/>
                    <a:pt x="1559560" y="115570"/>
                    <a:pt x="1555750" y="109220"/>
                  </a:cubicBezTo>
                  <a:cubicBezTo>
                    <a:pt x="1553210" y="105410"/>
                    <a:pt x="1548130" y="100330"/>
                    <a:pt x="1543050" y="101600"/>
                  </a:cubicBezTo>
                  <a:cubicBezTo>
                    <a:pt x="1537970" y="104140"/>
                    <a:pt x="1532890" y="101600"/>
                    <a:pt x="1529080" y="100330"/>
                  </a:cubicBezTo>
                  <a:cubicBezTo>
                    <a:pt x="1527810" y="100330"/>
                    <a:pt x="1525270" y="99060"/>
                    <a:pt x="1524000" y="99060"/>
                  </a:cubicBezTo>
                  <a:cubicBezTo>
                    <a:pt x="1515110" y="96520"/>
                    <a:pt x="1508760" y="101600"/>
                    <a:pt x="1502410" y="107950"/>
                  </a:cubicBezTo>
                  <a:lnTo>
                    <a:pt x="1497330" y="113030"/>
                  </a:lnTo>
                  <a:cubicBezTo>
                    <a:pt x="1496060" y="114300"/>
                    <a:pt x="1496060" y="116840"/>
                    <a:pt x="1494790" y="118110"/>
                  </a:cubicBezTo>
                  <a:cubicBezTo>
                    <a:pt x="1487170" y="124460"/>
                    <a:pt x="1479550" y="121920"/>
                    <a:pt x="1470660" y="118110"/>
                  </a:cubicBezTo>
                  <a:cubicBezTo>
                    <a:pt x="1463040" y="114300"/>
                    <a:pt x="1454150" y="118110"/>
                    <a:pt x="1451610" y="125730"/>
                  </a:cubicBezTo>
                  <a:cubicBezTo>
                    <a:pt x="1450340" y="130810"/>
                    <a:pt x="1449070" y="134620"/>
                    <a:pt x="1442720" y="137160"/>
                  </a:cubicBezTo>
                  <a:cubicBezTo>
                    <a:pt x="1436370" y="140970"/>
                    <a:pt x="1428750" y="143510"/>
                    <a:pt x="1427480" y="152400"/>
                  </a:cubicBezTo>
                  <a:cubicBezTo>
                    <a:pt x="1427480" y="153670"/>
                    <a:pt x="1426210" y="154940"/>
                    <a:pt x="1424940" y="154940"/>
                  </a:cubicBezTo>
                  <a:cubicBezTo>
                    <a:pt x="1421130" y="156210"/>
                    <a:pt x="1418590" y="157480"/>
                    <a:pt x="1414780" y="158750"/>
                  </a:cubicBezTo>
                  <a:lnTo>
                    <a:pt x="1403350" y="158750"/>
                  </a:lnTo>
                  <a:cubicBezTo>
                    <a:pt x="1395730" y="157480"/>
                    <a:pt x="1388110" y="154940"/>
                    <a:pt x="1380490" y="153670"/>
                  </a:cubicBezTo>
                  <a:cubicBezTo>
                    <a:pt x="1371600" y="152400"/>
                    <a:pt x="1363980" y="157480"/>
                    <a:pt x="1355090" y="158750"/>
                  </a:cubicBezTo>
                  <a:lnTo>
                    <a:pt x="1353820" y="160020"/>
                  </a:lnTo>
                  <a:cubicBezTo>
                    <a:pt x="1351280" y="163830"/>
                    <a:pt x="1347470" y="162560"/>
                    <a:pt x="1344930" y="160020"/>
                  </a:cubicBezTo>
                  <a:cubicBezTo>
                    <a:pt x="1339850" y="154940"/>
                    <a:pt x="1330960" y="153670"/>
                    <a:pt x="1324610" y="156210"/>
                  </a:cubicBezTo>
                  <a:cubicBezTo>
                    <a:pt x="1316990" y="160020"/>
                    <a:pt x="1309370" y="162560"/>
                    <a:pt x="1301750" y="165100"/>
                  </a:cubicBezTo>
                  <a:cubicBezTo>
                    <a:pt x="1299210" y="165100"/>
                    <a:pt x="1296670" y="163830"/>
                    <a:pt x="1295400" y="163830"/>
                  </a:cubicBezTo>
                  <a:cubicBezTo>
                    <a:pt x="1292860" y="163830"/>
                    <a:pt x="1289050" y="162560"/>
                    <a:pt x="1287780" y="163830"/>
                  </a:cubicBezTo>
                  <a:cubicBezTo>
                    <a:pt x="1277620" y="171450"/>
                    <a:pt x="1267460" y="168910"/>
                    <a:pt x="1258570" y="163830"/>
                  </a:cubicBezTo>
                  <a:cubicBezTo>
                    <a:pt x="1253490" y="161290"/>
                    <a:pt x="1245870" y="158750"/>
                    <a:pt x="1243330" y="151130"/>
                  </a:cubicBezTo>
                  <a:cubicBezTo>
                    <a:pt x="1242060" y="146050"/>
                    <a:pt x="1236980" y="140970"/>
                    <a:pt x="1233170" y="137160"/>
                  </a:cubicBezTo>
                  <a:cubicBezTo>
                    <a:pt x="1226820" y="130810"/>
                    <a:pt x="1220470" y="121920"/>
                    <a:pt x="1209040" y="121920"/>
                  </a:cubicBezTo>
                  <a:cubicBezTo>
                    <a:pt x="1206500" y="121920"/>
                    <a:pt x="1203960" y="116840"/>
                    <a:pt x="1202690" y="118110"/>
                  </a:cubicBezTo>
                  <a:cubicBezTo>
                    <a:pt x="1197610" y="119380"/>
                    <a:pt x="1197610" y="116840"/>
                    <a:pt x="1195070" y="114300"/>
                  </a:cubicBezTo>
                  <a:cubicBezTo>
                    <a:pt x="1192530" y="111760"/>
                    <a:pt x="1188720" y="109220"/>
                    <a:pt x="1186180" y="105410"/>
                  </a:cubicBezTo>
                  <a:cubicBezTo>
                    <a:pt x="1182370" y="100330"/>
                    <a:pt x="1178560" y="93980"/>
                    <a:pt x="1174750" y="88900"/>
                  </a:cubicBezTo>
                  <a:cubicBezTo>
                    <a:pt x="1170940" y="83820"/>
                    <a:pt x="1168400" y="77470"/>
                    <a:pt x="1164590" y="72390"/>
                  </a:cubicBezTo>
                  <a:cubicBezTo>
                    <a:pt x="1163320" y="71120"/>
                    <a:pt x="1159510" y="69850"/>
                    <a:pt x="1158240" y="71120"/>
                  </a:cubicBezTo>
                  <a:lnTo>
                    <a:pt x="1143000" y="78740"/>
                  </a:lnTo>
                  <a:cubicBezTo>
                    <a:pt x="1140460" y="80010"/>
                    <a:pt x="1139190" y="82550"/>
                    <a:pt x="1137920" y="85090"/>
                  </a:cubicBezTo>
                  <a:lnTo>
                    <a:pt x="1136650" y="83820"/>
                  </a:lnTo>
                  <a:cubicBezTo>
                    <a:pt x="1137920" y="80010"/>
                    <a:pt x="1139190" y="76200"/>
                    <a:pt x="1140460" y="74930"/>
                  </a:cubicBezTo>
                  <a:lnTo>
                    <a:pt x="1125220" y="71120"/>
                  </a:lnTo>
                  <a:cubicBezTo>
                    <a:pt x="1121410" y="69850"/>
                    <a:pt x="1115060" y="69850"/>
                    <a:pt x="1112520" y="69850"/>
                  </a:cubicBezTo>
                  <a:lnTo>
                    <a:pt x="1092200" y="69850"/>
                  </a:lnTo>
                  <a:cubicBezTo>
                    <a:pt x="1084580" y="69850"/>
                    <a:pt x="1078230" y="68580"/>
                    <a:pt x="1070610" y="69850"/>
                  </a:cubicBezTo>
                  <a:cubicBezTo>
                    <a:pt x="1065530" y="71120"/>
                    <a:pt x="1061720" y="68580"/>
                    <a:pt x="1057910" y="66040"/>
                  </a:cubicBezTo>
                  <a:cubicBezTo>
                    <a:pt x="1047750" y="58420"/>
                    <a:pt x="1037590" y="49530"/>
                    <a:pt x="1023620" y="53340"/>
                  </a:cubicBezTo>
                  <a:cubicBezTo>
                    <a:pt x="1022350" y="53340"/>
                    <a:pt x="1019810" y="52070"/>
                    <a:pt x="1018540" y="50800"/>
                  </a:cubicBezTo>
                  <a:cubicBezTo>
                    <a:pt x="1014730" y="49530"/>
                    <a:pt x="1012190" y="46990"/>
                    <a:pt x="1007110" y="44450"/>
                  </a:cubicBezTo>
                  <a:cubicBezTo>
                    <a:pt x="1007110" y="48260"/>
                    <a:pt x="1007110" y="49530"/>
                    <a:pt x="1008380" y="52070"/>
                  </a:cubicBezTo>
                  <a:cubicBezTo>
                    <a:pt x="1005840" y="54610"/>
                    <a:pt x="1004570" y="53340"/>
                    <a:pt x="1003300" y="52070"/>
                  </a:cubicBezTo>
                  <a:cubicBezTo>
                    <a:pt x="1002030" y="53340"/>
                    <a:pt x="1000760" y="55880"/>
                    <a:pt x="999490" y="55880"/>
                  </a:cubicBezTo>
                  <a:cubicBezTo>
                    <a:pt x="993140" y="58420"/>
                    <a:pt x="986790" y="59690"/>
                    <a:pt x="980440" y="62230"/>
                  </a:cubicBezTo>
                  <a:cubicBezTo>
                    <a:pt x="977900" y="63500"/>
                    <a:pt x="975360" y="64770"/>
                    <a:pt x="974090" y="66040"/>
                  </a:cubicBezTo>
                  <a:cubicBezTo>
                    <a:pt x="969010" y="69850"/>
                    <a:pt x="965200" y="76200"/>
                    <a:pt x="956310" y="74930"/>
                  </a:cubicBezTo>
                  <a:cubicBezTo>
                    <a:pt x="955040" y="74930"/>
                    <a:pt x="952500" y="77470"/>
                    <a:pt x="949960" y="77470"/>
                  </a:cubicBezTo>
                  <a:cubicBezTo>
                    <a:pt x="947420" y="78740"/>
                    <a:pt x="943610" y="78740"/>
                    <a:pt x="941070" y="80010"/>
                  </a:cubicBezTo>
                  <a:lnTo>
                    <a:pt x="938530" y="80010"/>
                  </a:lnTo>
                  <a:cubicBezTo>
                    <a:pt x="930910" y="82550"/>
                    <a:pt x="924560" y="85090"/>
                    <a:pt x="916940" y="86360"/>
                  </a:cubicBezTo>
                  <a:lnTo>
                    <a:pt x="911860" y="86360"/>
                  </a:lnTo>
                  <a:cubicBezTo>
                    <a:pt x="905510" y="86360"/>
                    <a:pt x="900430" y="85090"/>
                    <a:pt x="894080" y="85090"/>
                  </a:cubicBezTo>
                  <a:cubicBezTo>
                    <a:pt x="887730" y="85090"/>
                    <a:pt x="881380" y="87630"/>
                    <a:pt x="875030" y="87630"/>
                  </a:cubicBezTo>
                  <a:cubicBezTo>
                    <a:pt x="867410" y="87630"/>
                    <a:pt x="858520" y="87630"/>
                    <a:pt x="852170" y="82550"/>
                  </a:cubicBezTo>
                  <a:cubicBezTo>
                    <a:pt x="850900" y="81280"/>
                    <a:pt x="847090" y="81280"/>
                    <a:pt x="844550" y="82550"/>
                  </a:cubicBezTo>
                  <a:cubicBezTo>
                    <a:pt x="835660" y="83820"/>
                    <a:pt x="826770" y="85090"/>
                    <a:pt x="819150" y="87630"/>
                  </a:cubicBezTo>
                  <a:cubicBezTo>
                    <a:pt x="811530" y="90170"/>
                    <a:pt x="807720" y="87630"/>
                    <a:pt x="805180" y="81280"/>
                  </a:cubicBezTo>
                  <a:cubicBezTo>
                    <a:pt x="803910" y="78740"/>
                    <a:pt x="801370" y="76200"/>
                    <a:pt x="798830" y="73660"/>
                  </a:cubicBezTo>
                  <a:cubicBezTo>
                    <a:pt x="795020" y="71120"/>
                    <a:pt x="791210" y="67310"/>
                    <a:pt x="787400" y="67310"/>
                  </a:cubicBezTo>
                  <a:cubicBezTo>
                    <a:pt x="778510" y="67310"/>
                    <a:pt x="773430" y="62230"/>
                    <a:pt x="767080" y="58420"/>
                  </a:cubicBezTo>
                  <a:cubicBezTo>
                    <a:pt x="756920" y="52070"/>
                    <a:pt x="748030" y="44450"/>
                    <a:pt x="735330" y="45720"/>
                  </a:cubicBezTo>
                  <a:lnTo>
                    <a:pt x="735330" y="39370"/>
                  </a:lnTo>
                  <a:cubicBezTo>
                    <a:pt x="737870" y="39370"/>
                    <a:pt x="740410" y="39370"/>
                    <a:pt x="742950" y="38100"/>
                  </a:cubicBezTo>
                  <a:cubicBezTo>
                    <a:pt x="739140" y="35560"/>
                    <a:pt x="739140" y="31750"/>
                    <a:pt x="736600" y="29210"/>
                  </a:cubicBezTo>
                  <a:cubicBezTo>
                    <a:pt x="731520" y="25400"/>
                    <a:pt x="726440" y="24130"/>
                    <a:pt x="721360" y="21590"/>
                  </a:cubicBezTo>
                  <a:cubicBezTo>
                    <a:pt x="717550" y="20320"/>
                    <a:pt x="712470" y="20320"/>
                    <a:pt x="715010" y="26670"/>
                  </a:cubicBezTo>
                  <a:cubicBezTo>
                    <a:pt x="708660" y="27940"/>
                    <a:pt x="703580" y="27940"/>
                    <a:pt x="701040" y="30480"/>
                  </a:cubicBezTo>
                  <a:cubicBezTo>
                    <a:pt x="695960" y="34290"/>
                    <a:pt x="690880" y="31750"/>
                    <a:pt x="687070" y="29210"/>
                  </a:cubicBezTo>
                  <a:cubicBezTo>
                    <a:pt x="684530" y="27940"/>
                    <a:pt x="681990" y="26670"/>
                    <a:pt x="679450" y="27940"/>
                  </a:cubicBezTo>
                  <a:cubicBezTo>
                    <a:pt x="664210" y="35560"/>
                    <a:pt x="648970" y="31750"/>
                    <a:pt x="633730" y="31750"/>
                  </a:cubicBezTo>
                  <a:cubicBezTo>
                    <a:pt x="631190" y="31750"/>
                    <a:pt x="628650" y="30480"/>
                    <a:pt x="624840" y="30480"/>
                  </a:cubicBezTo>
                  <a:cubicBezTo>
                    <a:pt x="619760" y="29210"/>
                    <a:pt x="615950" y="26670"/>
                    <a:pt x="610870" y="25400"/>
                  </a:cubicBezTo>
                  <a:cubicBezTo>
                    <a:pt x="605790" y="24130"/>
                    <a:pt x="599440" y="22860"/>
                    <a:pt x="594360" y="21590"/>
                  </a:cubicBezTo>
                  <a:lnTo>
                    <a:pt x="590550" y="21590"/>
                  </a:lnTo>
                  <a:cubicBezTo>
                    <a:pt x="581660" y="21590"/>
                    <a:pt x="572770" y="22860"/>
                    <a:pt x="565150" y="22860"/>
                  </a:cubicBezTo>
                  <a:cubicBezTo>
                    <a:pt x="558800" y="22860"/>
                    <a:pt x="552450" y="20320"/>
                    <a:pt x="544830" y="19050"/>
                  </a:cubicBezTo>
                  <a:cubicBezTo>
                    <a:pt x="543560" y="8890"/>
                    <a:pt x="533400" y="11430"/>
                    <a:pt x="527050" y="6350"/>
                  </a:cubicBezTo>
                  <a:cubicBezTo>
                    <a:pt x="525780" y="5080"/>
                    <a:pt x="523240" y="6350"/>
                    <a:pt x="521970" y="6350"/>
                  </a:cubicBezTo>
                  <a:cubicBezTo>
                    <a:pt x="514350" y="5080"/>
                    <a:pt x="509270" y="8890"/>
                    <a:pt x="506730" y="15240"/>
                  </a:cubicBezTo>
                  <a:cubicBezTo>
                    <a:pt x="502920" y="21590"/>
                    <a:pt x="492760" y="24130"/>
                    <a:pt x="496570" y="34290"/>
                  </a:cubicBezTo>
                  <a:cubicBezTo>
                    <a:pt x="497840" y="35560"/>
                    <a:pt x="500380" y="36830"/>
                    <a:pt x="501650" y="39370"/>
                  </a:cubicBezTo>
                  <a:cubicBezTo>
                    <a:pt x="501650" y="43180"/>
                    <a:pt x="500380" y="45720"/>
                    <a:pt x="496570" y="44450"/>
                  </a:cubicBezTo>
                  <a:cubicBezTo>
                    <a:pt x="495300" y="44450"/>
                    <a:pt x="494030" y="46990"/>
                    <a:pt x="492760" y="48260"/>
                  </a:cubicBezTo>
                  <a:cubicBezTo>
                    <a:pt x="491490" y="49530"/>
                    <a:pt x="491490" y="52070"/>
                    <a:pt x="490220" y="52070"/>
                  </a:cubicBezTo>
                  <a:cubicBezTo>
                    <a:pt x="482600" y="54610"/>
                    <a:pt x="477520" y="60960"/>
                    <a:pt x="468630" y="59690"/>
                  </a:cubicBezTo>
                  <a:lnTo>
                    <a:pt x="466090" y="59690"/>
                  </a:lnTo>
                  <a:cubicBezTo>
                    <a:pt x="458470" y="66040"/>
                    <a:pt x="450850" y="64770"/>
                    <a:pt x="441960" y="63500"/>
                  </a:cubicBezTo>
                  <a:cubicBezTo>
                    <a:pt x="438150" y="62230"/>
                    <a:pt x="433070" y="63500"/>
                    <a:pt x="427990" y="63500"/>
                  </a:cubicBezTo>
                  <a:cubicBezTo>
                    <a:pt x="424180" y="63500"/>
                    <a:pt x="420370" y="63500"/>
                    <a:pt x="416560" y="60960"/>
                  </a:cubicBezTo>
                  <a:cubicBezTo>
                    <a:pt x="411480" y="58420"/>
                    <a:pt x="406400" y="54610"/>
                    <a:pt x="401320" y="52070"/>
                  </a:cubicBezTo>
                  <a:cubicBezTo>
                    <a:pt x="396240" y="49530"/>
                    <a:pt x="389890" y="49530"/>
                    <a:pt x="389890" y="40640"/>
                  </a:cubicBezTo>
                  <a:cubicBezTo>
                    <a:pt x="389890" y="39370"/>
                    <a:pt x="387350" y="38100"/>
                    <a:pt x="387350" y="36830"/>
                  </a:cubicBezTo>
                  <a:cubicBezTo>
                    <a:pt x="378460" y="44450"/>
                    <a:pt x="370840" y="50800"/>
                    <a:pt x="363220" y="57150"/>
                  </a:cubicBezTo>
                  <a:cubicBezTo>
                    <a:pt x="359410" y="60960"/>
                    <a:pt x="354330" y="66040"/>
                    <a:pt x="356870" y="72390"/>
                  </a:cubicBezTo>
                  <a:cubicBezTo>
                    <a:pt x="356870" y="73660"/>
                    <a:pt x="355600" y="74930"/>
                    <a:pt x="355600" y="76200"/>
                  </a:cubicBezTo>
                  <a:cubicBezTo>
                    <a:pt x="354330" y="78740"/>
                    <a:pt x="353060" y="81280"/>
                    <a:pt x="350520" y="82550"/>
                  </a:cubicBezTo>
                  <a:cubicBezTo>
                    <a:pt x="347980" y="86360"/>
                    <a:pt x="345440" y="90170"/>
                    <a:pt x="342900" y="95250"/>
                  </a:cubicBezTo>
                  <a:lnTo>
                    <a:pt x="335280" y="102870"/>
                  </a:lnTo>
                  <a:cubicBezTo>
                    <a:pt x="332740" y="106680"/>
                    <a:pt x="330200" y="110490"/>
                    <a:pt x="326390" y="113030"/>
                  </a:cubicBezTo>
                  <a:cubicBezTo>
                    <a:pt x="317500" y="120650"/>
                    <a:pt x="308610" y="128270"/>
                    <a:pt x="298450" y="135890"/>
                  </a:cubicBezTo>
                  <a:cubicBezTo>
                    <a:pt x="293370" y="140970"/>
                    <a:pt x="287020" y="144780"/>
                    <a:pt x="281940" y="149860"/>
                  </a:cubicBezTo>
                  <a:cubicBezTo>
                    <a:pt x="273050" y="157480"/>
                    <a:pt x="262890" y="163830"/>
                    <a:pt x="257810" y="175260"/>
                  </a:cubicBezTo>
                  <a:cubicBezTo>
                    <a:pt x="257810" y="176530"/>
                    <a:pt x="255270" y="177800"/>
                    <a:pt x="254000" y="179070"/>
                  </a:cubicBezTo>
                  <a:cubicBezTo>
                    <a:pt x="247650" y="184150"/>
                    <a:pt x="237490" y="184150"/>
                    <a:pt x="237490" y="194310"/>
                  </a:cubicBezTo>
                  <a:cubicBezTo>
                    <a:pt x="227330" y="194310"/>
                    <a:pt x="222250" y="201930"/>
                    <a:pt x="217170" y="208280"/>
                  </a:cubicBezTo>
                  <a:cubicBezTo>
                    <a:pt x="213360" y="213360"/>
                    <a:pt x="209550" y="219710"/>
                    <a:pt x="204470" y="223520"/>
                  </a:cubicBezTo>
                  <a:cubicBezTo>
                    <a:pt x="199390" y="226060"/>
                    <a:pt x="193040" y="224790"/>
                    <a:pt x="186690" y="224790"/>
                  </a:cubicBezTo>
                  <a:cubicBezTo>
                    <a:pt x="184150" y="224790"/>
                    <a:pt x="181610" y="224790"/>
                    <a:pt x="181610" y="226060"/>
                  </a:cubicBezTo>
                  <a:cubicBezTo>
                    <a:pt x="176530" y="231140"/>
                    <a:pt x="170180" y="234950"/>
                    <a:pt x="166370" y="241300"/>
                  </a:cubicBezTo>
                  <a:cubicBezTo>
                    <a:pt x="162560" y="247650"/>
                    <a:pt x="158750" y="251460"/>
                    <a:pt x="152400" y="252730"/>
                  </a:cubicBezTo>
                  <a:cubicBezTo>
                    <a:pt x="146050" y="254000"/>
                    <a:pt x="139700" y="260350"/>
                    <a:pt x="130810" y="256540"/>
                  </a:cubicBezTo>
                  <a:cubicBezTo>
                    <a:pt x="123190" y="254000"/>
                    <a:pt x="114300" y="256540"/>
                    <a:pt x="109220" y="251460"/>
                  </a:cubicBezTo>
                  <a:cubicBezTo>
                    <a:pt x="99060" y="252730"/>
                    <a:pt x="91440" y="255270"/>
                    <a:pt x="82550" y="256540"/>
                  </a:cubicBezTo>
                  <a:cubicBezTo>
                    <a:pt x="72390" y="259080"/>
                    <a:pt x="60960" y="257810"/>
                    <a:pt x="52070" y="265430"/>
                  </a:cubicBezTo>
                  <a:cubicBezTo>
                    <a:pt x="44450" y="271780"/>
                    <a:pt x="38100" y="278130"/>
                    <a:pt x="26670" y="276860"/>
                  </a:cubicBezTo>
                  <a:cubicBezTo>
                    <a:pt x="27940" y="284480"/>
                    <a:pt x="29210" y="290830"/>
                    <a:pt x="30480" y="298450"/>
                  </a:cubicBezTo>
                  <a:cubicBezTo>
                    <a:pt x="33020" y="318770"/>
                    <a:pt x="35560" y="339090"/>
                    <a:pt x="36830" y="359410"/>
                  </a:cubicBezTo>
                  <a:cubicBezTo>
                    <a:pt x="40640" y="384810"/>
                    <a:pt x="41910" y="408940"/>
                    <a:pt x="39370" y="433070"/>
                  </a:cubicBezTo>
                  <a:cubicBezTo>
                    <a:pt x="36830" y="467360"/>
                    <a:pt x="25400" y="1640840"/>
                    <a:pt x="13970" y="1672590"/>
                  </a:cubicBezTo>
                  <a:lnTo>
                    <a:pt x="2540" y="1699260"/>
                  </a:lnTo>
                  <a:cubicBezTo>
                    <a:pt x="0" y="1705610"/>
                    <a:pt x="3810" y="1709420"/>
                    <a:pt x="10160" y="1710690"/>
                  </a:cubicBezTo>
                  <a:cubicBezTo>
                    <a:pt x="17780" y="1711960"/>
                    <a:pt x="20320" y="1717040"/>
                    <a:pt x="22860" y="1723390"/>
                  </a:cubicBezTo>
                  <a:cubicBezTo>
                    <a:pt x="25400" y="1733550"/>
                    <a:pt x="21590" y="1743710"/>
                    <a:pt x="26670" y="1753870"/>
                  </a:cubicBezTo>
                  <a:cubicBezTo>
                    <a:pt x="29210" y="1758950"/>
                    <a:pt x="26670" y="1767840"/>
                    <a:pt x="25400" y="1775460"/>
                  </a:cubicBezTo>
                  <a:cubicBezTo>
                    <a:pt x="24130" y="1785620"/>
                    <a:pt x="26670" y="1795780"/>
                    <a:pt x="30480" y="1804670"/>
                  </a:cubicBezTo>
                  <a:cubicBezTo>
                    <a:pt x="39370" y="1819910"/>
                    <a:pt x="40640" y="1837690"/>
                    <a:pt x="40640" y="1854200"/>
                  </a:cubicBezTo>
                  <a:cubicBezTo>
                    <a:pt x="40640" y="1858010"/>
                    <a:pt x="41910" y="1861820"/>
                    <a:pt x="43180" y="1864360"/>
                  </a:cubicBezTo>
                  <a:cubicBezTo>
                    <a:pt x="45720" y="1866900"/>
                    <a:pt x="50800" y="1869440"/>
                    <a:pt x="55880" y="1870710"/>
                  </a:cubicBezTo>
                  <a:lnTo>
                    <a:pt x="86360" y="1885950"/>
                  </a:lnTo>
                  <a:cubicBezTo>
                    <a:pt x="100330" y="1893570"/>
                    <a:pt x="111760" y="1892300"/>
                    <a:pt x="124460" y="1883410"/>
                  </a:cubicBezTo>
                  <a:cubicBezTo>
                    <a:pt x="125730" y="1882140"/>
                    <a:pt x="129540" y="1880870"/>
                    <a:pt x="130810" y="1880870"/>
                  </a:cubicBezTo>
                  <a:cubicBezTo>
                    <a:pt x="139700" y="1882140"/>
                    <a:pt x="148590" y="1882140"/>
                    <a:pt x="156210" y="1889760"/>
                  </a:cubicBezTo>
                  <a:cubicBezTo>
                    <a:pt x="165100" y="1897380"/>
                    <a:pt x="177800" y="1902460"/>
                    <a:pt x="187960" y="1908810"/>
                  </a:cubicBezTo>
                  <a:cubicBezTo>
                    <a:pt x="194310" y="1912620"/>
                    <a:pt x="201930" y="1917700"/>
                    <a:pt x="205740" y="1922780"/>
                  </a:cubicBezTo>
                  <a:cubicBezTo>
                    <a:pt x="208280" y="1925320"/>
                    <a:pt x="210820" y="1927860"/>
                    <a:pt x="213360" y="1929130"/>
                  </a:cubicBezTo>
                  <a:cubicBezTo>
                    <a:pt x="227330" y="1934210"/>
                    <a:pt x="234950" y="1946910"/>
                    <a:pt x="243840" y="1957070"/>
                  </a:cubicBezTo>
                  <a:cubicBezTo>
                    <a:pt x="251460" y="1965960"/>
                    <a:pt x="261620" y="1971040"/>
                    <a:pt x="273050" y="1972310"/>
                  </a:cubicBezTo>
                  <a:cubicBezTo>
                    <a:pt x="285750" y="1974850"/>
                    <a:pt x="298450" y="1976120"/>
                    <a:pt x="311150" y="1978660"/>
                  </a:cubicBezTo>
                  <a:cubicBezTo>
                    <a:pt x="316230" y="1979930"/>
                    <a:pt x="322580" y="1981200"/>
                    <a:pt x="327660" y="1983740"/>
                  </a:cubicBezTo>
                  <a:cubicBezTo>
                    <a:pt x="334010" y="1986280"/>
                    <a:pt x="340360" y="1986280"/>
                    <a:pt x="345440" y="1990090"/>
                  </a:cubicBezTo>
                  <a:cubicBezTo>
                    <a:pt x="353060" y="1996440"/>
                    <a:pt x="360680" y="2000250"/>
                    <a:pt x="370840" y="1997710"/>
                  </a:cubicBezTo>
                  <a:cubicBezTo>
                    <a:pt x="374650" y="1996440"/>
                    <a:pt x="379730" y="1998980"/>
                    <a:pt x="383540" y="2000250"/>
                  </a:cubicBezTo>
                  <a:cubicBezTo>
                    <a:pt x="384810" y="2000250"/>
                    <a:pt x="386080" y="2001520"/>
                    <a:pt x="387350" y="2001520"/>
                  </a:cubicBezTo>
                  <a:cubicBezTo>
                    <a:pt x="401320" y="2002790"/>
                    <a:pt x="414020" y="2000250"/>
                    <a:pt x="426720" y="1997710"/>
                  </a:cubicBezTo>
                  <a:cubicBezTo>
                    <a:pt x="431800" y="1996440"/>
                    <a:pt x="436880" y="1995170"/>
                    <a:pt x="441960" y="1992630"/>
                  </a:cubicBezTo>
                  <a:cubicBezTo>
                    <a:pt x="455930" y="1986280"/>
                    <a:pt x="469900" y="1979930"/>
                    <a:pt x="482600" y="1972310"/>
                  </a:cubicBezTo>
                  <a:cubicBezTo>
                    <a:pt x="491490" y="1967230"/>
                    <a:pt x="500380" y="1962150"/>
                    <a:pt x="510540" y="1967230"/>
                  </a:cubicBezTo>
                  <a:lnTo>
                    <a:pt x="515620" y="1967230"/>
                  </a:lnTo>
                  <a:cubicBezTo>
                    <a:pt x="524510" y="1967230"/>
                    <a:pt x="533400" y="1965960"/>
                    <a:pt x="541020" y="1964690"/>
                  </a:cubicBezTo>
                  <a:cubicBezTo>
                    <a:pt x="542290" y="1964690"/>
                    <a:pt x="544830" y="1964690"/>
                    <a:pt x="544830" y="1963420"/>
                  </a:cubicBezTo>
                  <a:cubicBezTo>
                    <a:pt x="548640" y="1958340"/>
                    <a:pt x="554990" y="1958340"/>
                    <a:pt x="561340" y="1957070"/>
                  </a:cubicBezTo>
                  <a:cubicBezTo>
                    <a:pt x="571500" y="1955800"/>
                    <a:pt x="581660" y="1955800"/>
                    <a:pt x="589280" y="1949450"/>
                  </a:cubicBezTo>
                  <a:cubicBezTo>
                    <a:pt x="596900" y="1944370"/>
                    <a:pt x="604520" y="1943100"/>
                    <a:pt x="613410" y="1941830"/>
                  </a:cubicBezTo>
                  <a:cubicBezTo>
                    <a:pt x="614680" y="1941830"/>
                    <a:pt x="617220" y="1940560"/>
                    <a:pt x="618490" y="1940560"/>
                  </a:cubicBezTo>
                  <a:cubicBezTo>
                    <a:pt x="624840" y="1939290"/>
                    <a:pt x="631190" y="1935480"/>
                    <a:pt x="636270" y="1936750"/>
                  </a:cubicBezTo>
                  <a:cubicBezTo>
                    <a:pt x="647700" y="1939290"/>
                    <a:pt x="652780" y="1935480"/>
                    <a:pt x="660400" y="1925320"/>
                  </a:cubicBezTo>
                  <a:cubicBezTo>
                    <a:pt x="661670" y="1922780"/>
                    <a:pt x="665480" y="1921510"/>
                    <a:pt x="668020" y="1920240"/>
                  </a:cubicBezTo>
                  <a:cubicBezTo>
                    <a:pt x="674370" y="1918970"/>
                    <a:pt x="680720" y="1920240"/>
                    <a:pt x="687070" y="1918970"/>
                  </a:cubicBezTo>
                  <a:cubicBezTo>
                    <a:pt x="690880" y="1918970"/>
                    <a:pt x="694690" y="1915160"/>
                    <a:pt x="697230" y="1915160"/>
                  </a:cubicBezTo>
                  <a:cubicBezTo>
                    <a:pt x="707390" y="1916430"/>
                    <a:pt x="718820" y="1912620"/>
                    <a:pt x="727710" y="1918970"/>
                  </a:cubicBezTo>
                  <a:cubicBezTo>
                    <a:pt x="728980" y="1920240"/>
                    <a:pt x="731520" y="1920240"/>
                    <a:pt x="734060" y="1920240"/>
                  </a:cubicBezTo>
                  <a:cubicBezTo>
                    <a:pt x="750570" y="1921510"/>
                    <a:pt x="764540" y="1926590"/>
                    <a:pt x="775970" y="1936750"/>
                  </a:cubicBezTo>
                  <a:cubicBezTo>
                    <a:pt x="779780" y="1940560"/>
                    <a:pt x="784860" y="1943100"/>
                    <a:pt x="788670" y="1945640"/>
                  </a:cubicBezTo>
                  <a:cubicBezTo>
                    <a:pt x="792480" y="1948180"/>
                    <a:pt x="797560" y="1948180"/>
                    <a:pt x="801370" y="1949450"/>
                  </a:cubicBezTo>
                  <a:cubicBezTo>
                    <a:pt x="805180" y="1950720"/>
                    <a:pt x="807720" y="1951990"/>
                    <a:pt x="811530" y="1951990"/>
                  </a:cubicBezTo>
                  <a:cubicBezTo>
                    <a:pt x="817880" y="1951990"/>
                    <a:pt x="822960" y="1954530"/>
                    <a:pt x="826770" y="1959610"/>
                  </a:cubicBezTo>
                  <a:cubicBezTo>
                    <a:pt x="828040" y="1960880"/>
                    <a:pt x="829310" y="1962150"/>
                    <a:pt x="830580" y="1964690"/>
                  </a:cubicBezTo>
                  <a:cubicBezTo>
                    <a:pt x="829310" y="1968500"/>
                    <a:pt x="836930" y="1978660"/>
                    <a:pt x="842010" y="1978660"/>
                  </a:cubicBezTo>
                  <a:cubicBezTo>
                    <a:pt x="850900" y="1978660"/>
                    <a:pt x="859790" y="1981200"/>
                    <a:pt x="867410" y="1987550"/>
                  </a:cubicBezTo>
                  <a:cubicBezTo>
                    <a:pt x="868680" y="1988820"/>
                    <a:pt x="871220" y="1988820"/>
                    <a:pt x="873760" y="1987550"/>
                  </a:cubicBezTo>
                  <a:cubicBezTo>
                    <a:pt x="877570" y="1986280"/>
                    <a:pt x="880110" y="1986280"/>
                    <a:pt x="882650" y="1990090"/>
                  </a:cubicBezTo>
                  <a:cubicBezTo>
                    <a:pt x="883920" y="1991360"/>
                    <a:pt x="889000" y="1991360"/>
                    <a:pt x="891540" y="1991360"/>
                  </a:cubicBezTo>
                  <a:cubicBezTo>
                    <a:pt x="897890" y="1991360"/>
                    <a:pt x="905510" y="1990090"/>
                    <a:pt x="911860" y="1991360"/>
                  </a:cubicBezTo>
                  <a:cubicBezTo>
                    <a:pt x="923290" y="1992630"/>
                    <a:pt x="933450" y="1993900"/>
                    <a:pt x="944880" y="1996440"/>
                  </a:cubicBezTo>
                  <a:cubicBezTo>
                    <a:pt x="947420" y="1996440"/>
                    <a:pt x="949960" y="1997710"/>
                    <a:pt x="951230" y="1998980"/>
                  </a:cubicBezTo>
                  <a:cubicBezTo>
                    <a:pt x="953770" y="2005330"/>
                    <a:pt x="960120" y="2005330"/>
                    <a:pt x="963930" y="2006600"/>
                  </a:cubicBezTo>
                  <a:cubicBezTo>
                    <a:pt x="967740" y="2007870"/>
                    <a:pt x="972820" y="2009140"/>
                    <a:pt x="975360" y="2009140"/>
                  </a:cubicBezTo>
                  <a:cubicBezTo>
                    <a:pt x="976630" y="2007870"/>
                    <a:pt x="979170" y="2006600"/>
                    <a:pt x="981710" y="2004060"/>
                  </a:cubicBezTo>
                  <a:cubicBezTo>
                    <a:pt x="976630" y="2004060"/>
                    <a:pt x="974090" y="2005330"/>
                    <a:pt x="971550" y="2005330"/>
                  </a:cubicBezTo>
                  <a:cubicBezTo>
                    <a:pt x="976630" y="1998980"/>
                    <a:pt x="981710" y="1997710"/>
                    <a:pt x="988060" y="2001520"/>
                  </a:cubicBezTo>
                  <a:cubicBezTo>
                    <a:pt x="995680" y="2007870"/>
                    <a:pt x="1002030" y="2007870"/>
                    <a:pt x="1010920" y="2001520"/>
                  </a:cubicBezTo>
                  <a:lnTo>
                    <a:pt x="1018540" y="1997710"/>
                  </a:lnTo>
                  <a:lnTo>
                    <a:pt x="1018540" y="1991360"/>
                  </a:lnTo>
                  <a:cubicBezTo>
                    <a:pt x="1022350" y="1992630"/>
                    <a:pt x="1026160" y="1995170"/>
                    <a:pt x="1028700" y="1995170"/>
                  </a:cubicBezTo>
                  <a:cubicBezTo>
                    <a:pt x="1036320" y="1991360"/>
                    <a:pt x="1043940" y="1987550"/>
                    <a:pt x="1050290" y="1982470"/>
                  </a:cubicBezTo>
                  <a:cubicBezTo>
                    <a:pt x="1057910" y="1977390"/>
                    <a:pt x="1064260" y="1971040"/>
                    <a:pt x="1070610" y="1965960"/>
                  </a:cubicBezTo>
                  <a:cubicBezTo>
                    <a:pt x="1071880" y="1965960"/>
                    <a:pt x="1071880" y="1964690"/>
                    <a:pt x="1073150" y="1964690"/>
                  </a:cubicBezTo>
                  <a:cubicBezTo>
                    <a:pt x="1082040" y="1962150"/>
                    <a:pt x="1089660" y="1960880"/>
                    <a:pt x="1098550" y="1958340"/>
                  </a:cubicBezTo>
                  <a:cubicBezTo>
                    <a:pt x="1103630" y="1957070"/>
                    <a:pt x="1107440" y="1954530"/>
                    <a:pt x="1112520" y="1953260"/>
                  </a:cubicBezTo>
                  <a:cubicBezTo>
                    <a:pt x="1116330" y="1951990"/>
                    <a:pt x="1118870" y="1951990"/>
                    <a:pt x="1122680" y="1950720"/>
                  </a:cubicBezTo>
                  <a:lnTo>
                    <a:pt x="1135380" y="1950720"/>
                  </a:lnTo>
                  <a:cubicBezTo>
                    <a:pt x="1137920" y="1950720"/>
                    <a:pt x="1141730" y="1950720"/>
                    <a:pt x="1144270" y="1949450"/>
                  </a:cubicBezTo>
                  <a:cubicBezTo>
                    <a:pt x="1145540" y="1946910"/>
                    <a:pt x="1148080" y="1943100"/>
                    <a:pt x="1149350" y="1943100"/>
                  </a:cubicBezTo>
                  <a:cubicBezTo>
                    <a:pt x="1153160" y="1943100"/>
                    <a:pt x="1155700" y="1945640"/>
                    <a:pt x="1159510" y="1946910"/>
                  </a:cubicBezTo>
                  <a:cubicBezTo>
                    <a:pt x="1160780" y="1946910"/>
                    <a:pt x="1160780" y="1948180"/>
                    <a:pt x="1160780" y="1949450"/>
                  </a:cubicBezTo>
                  <a:cubicBezTo>
                    <a:pt x="1165860" y="1954530"/>
                    <a:pt x="1169670" y="1960880"/>
                    <a:pt x="1174750" y="1965960"/>
                  </a:cubicBezTo>
                  <a:cubicBezTo>
                    <a:pt x="1181100" y="1972310"/>
                    <a:pt x="1187450" y="1972310"/>
                    <a:pt x="1191260" y="1968500"/>
                  </a:cubicBezTo>
                  <a:cubicBezTo>
                    <a:pt x="1197610" y="1963420"/>
                    <a:pt x="1202690" y="1959610"/>
                    <a:pt x="1211580" y="1962150"/>
                  </a:cubicBezTo>
                  <a:cubicBezTo>
                    <a:pt x="1212850" y="1962150"/>
                    <a:pt x="1215390" y="1963420"/>
                    <a:pt x="1216660" y="1962150"/>
                  </a:cubicBezTo>
                  <a:cubicBezTo>
                    <a:pt x="1223010" y="1959610"/>
                    <a:pt x="1230630" y="1957070"/>
                    <a:pt x="1236980" y="1953260"/>
                  </a:cubicBezTo>
                  <a:cubicBezTo>
                    <a:pt x="1240790" y="1951990"/>
                    <a:pt x="1245870" y="1951990"/>
                    <a:pt x="1247140" y="1949450"/>
                  </a:cubicBezTo>
                  <a:cubicBezTo>
                    <a:pt x="1250950" y="1941830"/>
                    <a:pt x="1257300" y="1938020"/>
                    <a:pt x="1263650" y="1932940"/>
                  </a:cubicBezTo>
                  <a:cubicBezTo>
                    <a:pt x="1267460" y="1929130"/>
                    <a:pt x="1271270" y="1924050"/>
                    <a:pt x="1275080" y="1922780"/>
                  </a:cubicBezTo>
                  <a:cubicBezTo>
                    <a:pt x="1283970" y="1920240"/>
                    <a:pt x="1290320" y="1912620"/>
                    <a:pt x="1297940" y="1907540"/>
                  </a:cubicBezTo>
                  <a:cubicBezTo>
                    <a:pt x="1304290" y="1903730"/>
                    <a:pt x="1308100" y="1896110"/>
                    <a:pt x="1314450" y="1894840"/>
                  </a:cubicBezTo>
                  <a:cubicBezTo>
                    <a:pt x="1324610" y="1892300"/>
                    <a:pt x="1332230" y="1885950"/>
                    <a:pt x="1341120" y="1879600"/>
                  </a:cubicBezTo>
                  <a:cubicBezTo>
                    <a:pt x="1346200" y="1875790"/>
                    <a:pt x="1352550" y="1873250"/>
                    <a:pt x="1358900" y="1874520"/>
                  </a:cubicBezTo>
                  <a:cubicBezTo>
                    <a:pt x="1362710" y="1875790"/>
                    <a:pt x="1367790" y="1874520"/>
                    <a:pt x="1370330" y="1873250"/>
                  </a:cubicBezTo>
                  <a:cubicBezTo>
                    <a:pt x="1375410" y="1870710"/>
                    <a:pt x="1380490" y="1866900"/>
                    <a:pt x="1385570" y="1864360"/>
                  </a:cubicBezTo>
                  <a:cubicBezTo>
                    <a:pt x="1389380" y="1861820"/>
                    <a:pt x="1393190" y="1859280"/>
                    <a:pt x="1397000" y="1859280"/>
                  </a:cubicBezTo>
                  <a:cubicBezTo>
                    <a:pt x="1409700" y="1858010"/>
                    <a:pt x="1419860" y="1855470"/>
                    <a:pt x="1426210" y="1842770"/>
                  </a:cubicBezTo>
                  <a:cubicBezTo>
                    <a:pt x="1428750" y="1837690"/>
                    <a:pt x="1441450" y="1831340"/>
                    <a:pt x="1446530" y="1833880"/>
                  </a:cubicBezTo>
                  <a:cubicBezTo>
                    <a:pt x="1455420" y="1837690"/>
                    <a:pt x="1461770" y="1835150"/>
                    <a:pt x="1466850" y="1827530"/>
                  </a:cubicBezTo>
                  <a:cubicBezTo>
                    <a:pt x="1470660" y="1823720"/>
                    <a:pt x="1475740" y="1824990"/>
                    <a:pt x="1479550" y="1827530"/>
                  </a:cubicBezTo>
                  <a:cubicBezTo>
                    <a:pt x="1482090" y="1830070"/>
                    <a:pt x="1484630" y="1831340"/>
                    <a:pt x="1487170" y="1831340"/>
                  </a:cubicBezTo>
                  <a:cubicBezTo>
                    <a:pt x="1496060" y="1832610"/>
                    <a:pt x="1506220" y="1831340"/>
                    <a:pt x="1515110" y="1832610"/>
                  </a:cubicBezTo>
                  <a:cubicBezTo>
                    <a:pt x="1522730" y="1833880"/>
                    <a:pt x="1530350" y="1831340"/>
                    <a:pt x="1535430" y="1826260"/>
                  </a:cubicBezTo>
                  <a:cubicBezTo>
                    <a:pt x="1540510" y="1821180"/>
                    <a:pt x="1544320" y="1821180"/>
                    <a:pt x="1551940" y="1823720"/>
                  </a:cubicBezTo>
                  <a:cubicBezTo>
                    <a:pt x="1558290" y="1826260"/>
                    <a:pt x="1563370" y="1832610"/>
                    <a:pt x="1572260" y="1831340"/>
                  </a:cubicBezTo>
                  <a:cubicBezTo>
                    <a:pt x="1579880" y="1830070"/>
                    <a:pt x="1588770" y="1833880"/>
                    <a:pt x="1597660" y="1830070"/>
                  </a:cubicBezTo>
                  <a:lnTo>
                    <a:pt x="1602740" y="1830070"/>
                  </a:lnTo>
                  <a:cubicBezTo>
                    <a:pt x="1610360" y="1832610"/>
                    <a:pt x="1617980" y="1833880"/>
                    <a:pt x="1624330" y="1840230"/>
                  </a:cubicBezTo>
                  <a:cubicBezTo>
                    <a:pt x="1631950" y="1846580"/>
                    <a:pt x="1633220" y="1799590"/>
                    <a:pt x="1640840" y="1804670"/>
                  </a:cubicBezTo>
                  <a:cubicBezTo>
                    <a:pt x="1652270" y="1812290"/>
                    <a:pt x="1649730" y="1804670"/>
                    <a:pt x="1661160" y="1811020"/>
                  </a:cubicBezTo>
                  <a:cubicBezTo>
                    <a:pt x="1670050" y="1814830"/>
                    <a:pt x="1666240" y="1800860"/>
                    <a:pt x="1676400" y="1803400"/>
                  </a:cubicBezTo>
                  <a:cubicBezTo>
                    <a:pt x="1677670" y="1803400"/>
                    <a:pt x="1692910" y="1813560"/>
                    <a:pt x="1692910" y="1812290"/>
                  </a:cubicBezTo>
                  <a:cubicBezTo>
                    <a:pt x="1699260" y="1808480"/>
                    <a:pt x="1705610" y="1770380"/>
                    <a:pt x="1711960" y="1771650"/>
                  </a:cubicBezTo>
                  <a:cubicBezTo>
                    <a:pt x="1724660" y="1775460"/>
                    <a:pt x="1736090" y="1772920"/>
                    <a:pt x="1747520" y="1767840"/>
                  </a:cubicBezTo>
                  <a:cubicBezTo>
                    <a:pt x="1753870" y="1765300"/>
                    <a:pt x="1764030" y="1756410"/>
                    <a:pt x="1769110" y="1760220"/>
                  </a:cubicBezTo>
                  <a:cubicBezTo>
                    <a:pt x="1778000" y="1766570"/>
                    <a:pt x="1786890" y="1769110"/>
                    <a:pt x="1797050" y="1770380"/>
                  </a:cubicBezTo>
                  <a:cubicBezTo>
                    <a:pt x="1798320" y="1770380"/>
                    <a:pt x="1799590" y="1771650"/>
                    <a:pt x="1800860" y="1772920"/>
                  </a:cubicBezTo>
                  <a:cubicBezTo>
                    <a:pt x="1804670" y="1778000"/>
                    <a:pt x="1822450" y="1764030"/>
                    <a:pt x="1826260" y="1769110"/>
                  </a:cubicBezTo>
                  <a:cubicBezTo>
                    <a:pt x="1831340" y="1776730"/>
                    <a:pt x="1836420" y="1784350"/>
                    <a:pt x="1841500" y="1790700"/>
                  </a:cubicBezTo>
                  <a:cubicBezTo>
                    <a:pt x="1844040" y="1793240"/>
                    <a:pt x="1847850" y="1794510"/>
                    <a:pt x="1849120" y="1797050"/>
                  </a:cubicBezTo>
                  <a:cubicBezTo>
                    <a:pt x="1850390" y="1803400"/>
                    <a:pt x="1852930" y="1805940"/>
                    <a:pt x="1859280" y="1805940"/>
                  </a:cubicBezTo>
                  <a:cubicBezTo>
                    <a:pt x="1863090" y="1805940"/>
                    <a:pt x="1866900" y="1807210"/>
                    <a:pt x="1869440" y="1809750"/>
                  </a:cubicBezTo>
                  <a:cubicBezTo>
                    <a:pt x="1875790" y="1813560"/>
                    <a:pt x="1880870" y="1817370"/>
                    <a:pt x="1885950" y="1821180"/>
                  </a:cubicBezTo>
                  <a:cubicBezTo>
                    <a:pt x="1892300" y="1824990"/>
                    <a:pt x="1898650" y="1828800"/>
                    <a:pt x="1901190" y="1835150"/>
                  </a:cubicBezTo>
                  <a:cubicBezTo>
                    <a:pt x="1902460" y="1837690"/>
                    <a:pt x="1903730" y="1838960"/>
                    <a:pt x="1905000" y="1840230"/>
                  </a:cubicBezTo>
                  <a:cubicBezTo>
                    <a:pt x="1910080" y="1845310"/>
                    <a:pt x="1915160" y="1849120"/>
                    <a:pt x="1920240" y="1854200"/>
                  </a:cubicBezTo>
                  <a:cubicBezTo>
                    <a:pt x="1927860" y="1860550"/>
                    <a:pt x="1934210" y="1868170"/>
                    <a:pt x="1941830" y="1874520"/>
                  </a:cubicBezTo>
                  <a:cubicBezTo>
                    <a:pt x="1944370" y="1875790"/>
                    <a:pt x="1946910" y="1878330"/>
                    <a:pt x="1949450" y="1879600"/>
                  </a:cubicBezTo>
                  <a:cubicBezTo>
                    <a:pt x="1954530" y="1882140"/>
                    <a:pt x="1959610" y="1884680"/>
                    <a:pt x="1963420" y="1888490"/>
                  </a:cubicBezTo>
                  <a:cubicBezTo>
                    <a:pt x="1967230" y="1892300"/>
                    <a:pt x="1985010" y="1869440"/>
                    <a:pt x="1987550" y="1874520"/>
                  </a:cubicBezTo>
                  <a:cubicBezTo>
                    <a:pt x="1987550" y="1875790"/>
                    <a:pt x="1988820" y="1875790"/>
                    <a:pt x="1990090" y="1875790"/>
                  </a:cubicBezTo>
                  <a:cubicBezTo>
                    <a:pt x="1997710" y="1882140"/>
                    <a:pt x="2005330" y="1879600"/>
                    <a:pt x="2012950" y="1877060"/>
                  </a:cubicBezTo>
                  <a:cubicBezTo>
                    <a:pt x="2015490" y="1875790"/>
                    <a:pt x="2018030" y="1874520"/>
                    <a:pt x="2019300" y="1875790"/>
                  </a:cubicBezTo>
                  <a:cubicBezTo>
                    <a:pt x="2028190" y="1879600"/>
                    <a:pt x="2034540" y="1888490"/>
                    <a:pt x="2045970" y="1889760"/>
                  </a:cubicBezTo>
                  <a:cubicBezTo>
                    <a:pt x="2045970" y="1889760"/>
                    <a:pt x="2047240" y="1889760"/>
                    <a:pt x="2047240" y="1891030"/>
                  </a:cubicBezTo>
                  <a:cubicBezTo>
                    <a:pt x="2049780" y="1898650"/>
                    <a:pt x="2057400" y="1898650"/>
                    <a:pt x="2063750" y="1899920"/>
                  </a:cubicBezTo>
                  <a:cubicBezTo>
                    <a:pt x="2067560" y="1899920"/>
                    <a:pt x="2071370" y="1901190"/>
                    <a:pt x="2073910" y="1902460"/>
                  </a:cubicBezTo>
                  <a:cubicBezTo>
                    <a:pt x="2081530" y="1906270"/>
                    <a:pt x="2089150" y="1911350"/>
                    <a:pt x="2098040" y="1913890"/>
                  </a:cubicBezTo>
                  <a:cubicBezTo>
                    <a:pt x="2109470" y="1917700"/>
                    <a:pt x="2120900" y="1920240"/>
                    <a:pt x="2129790" y="1926590"/>
                  </a:cubicBezTo>
                  <a:cubicBezTo>
                    <a:pt x="2131060" y="1926590"/>
                    <a:pt x="2132330" y="1926590"/>
                    <a:pt x="2132330" y="1927860"/>
                  </a:cubicBezTo>
                  <a:cubicBezTo>
                    <a:pt x="2136140" y="1930400"/>
                    <a:pt x="2142490" y="1931670"/>
                    <a:pt x="2145030" y="1935480"/>
                  </a:cubicBezTo>
                  <a:cubicBezTo>
                    <a:pt x="2148840" y="1943100"/>
                    <a:pt x="2159000" y="1941830"/>
                    <a:pt x="2164080" y="1948180"/>
                  </a:cubicBezTo>
                  <a:lnTo>
                    <a:pt x="2165350" y="1948180"/>
                  </a:lnTo>
                  <a:cubicBezTo>
                    <a:pt x="2170430" y="1948180"/>
                    <a:pt x="2175510" y="1949450"/>
                    <a:pt x="2181860" y="1949450"/>
                  </a:cubicBezTo>
                  <a:cubicBezTo>
                    <a:pt x="2184400" y="1948180"/>
                    <a:pt x="2188210" y="1945640"/>
                    <a:pt x="2190750" y="1945640"/>
                  </a:cubicBezTo>
                  <a:cubicBezTo>
                    <a:pt x="2202180" y="1949450"/>
                    <a:pt x="2213610" y="1949450"/>
                    <a:pt x="2221230" y="1939290"/>
                  </a:cubicBezTo>
                  <a:cubicBezTo>
                    <a:pt x="2222500" y="1938020"/>
                    <a:pt x="2225040" y="1938020"/>
                    <a:pt x="2227580" y="1938020"/>
                  </a:cubicBezTo>
                  <a:lnTo>
                    <a:pt x="2237740" y="1938020"/>
                  </a:lnTo>
                  <a:cubicBezTo>
                    <a:pt x="2249170" y="1935480"/>
                    <a:pt x="2259330" y="1932940"/>
                    <a:pt x="2270760" y="1931670"/>
                  </a:cubicBezTo>
                  <a:cubicBezTo>
                    <a:pt x="2275840" y="1930400"/>
                    <a:pt x="2282190" y="1932940"/>
                    <a:pt x="2287270" y="1934210"/>
                  </a:cubicBezTo>
                  <a:cubicBezTo>
                    <a:pt x="2292350" y="1935480"/>
                    <a:pt x="2297430" y="1935480"/>
                    <a:pt x="2302510" y="1935480"/>
                  </a:cubicBezTo>
                  <a:cubicBezTo>
                    <a:pt x="2308860" y="1935480"/>
                    <a:pt x="2313940" y="1932940"/>
                    <a:pt x="2320290" y="1932940"/>
                  </a:cubicBezTo>
                  <a:cubicBezTo>
                    <a:pt x="2325370" y="1931670"/>
                    <a:pt x="2331720" y="1931670"/>
                    <a:pt x="2336800" y="1930400"/>
                  </a:cubicBezTo>
                  <a:cubicBezTo>
                    <a:pt x="2348230" y="1927860"/>
                    <a:pt x="2358390" y="1925320"/>
                    <a:pt x="2369820" y="1924050"/>
                  </a:cubicBezTo>
                  <a:cubicBezTo>
                    <a:pt x="2377440" y="1880870"/>
                    <a:pt x="2376170" y="1830070"/>
                    <a:pt x="2376170" y="1778000"/>
                  </a:cubicBezTo>
                  <a:close/>
                </a:path>
              </a:pathLst>
            </a:custGeom>
            <a:blipFill>
              <a:blip r:embed="rId9"/>
              <a:stretch>
                <a:fillRect l="-22908" t="0" r="-22908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1758270" y="5709930"/>
            <a:ext cx="4812219" cy="4076233"/>
            <a:chOff x="0" y="0"/>
            <a:chExt cx="2374900" cy="2011680"/>
          </a:xfrm>
        </p:grpSpPr>
        <p:sp>
          <p:nvSpPr>
            <p:cNvPr name="Freeform 11" id="11"/>
            <p:cNvSpPr/>
            <p:nvPr/>
          </p:nvSpPr>
          <p:spPr>
            <a:xfrm flipH="true" flipV="false" rot="0">
              <a:off x="-1986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1270" y="1778000"/>
                  </a:moveTo>
                  <a:cubicBezTo>
                    <a:pt x="2540" y="1276350"/>
                    <a:pt x="17780" y="598170"/>
                    <a:pt x="17780" y="97790"/>
                  </a:cubicBezTo>
                  <a:cubicBezTo>
                    <a:pt x="17780" y="90170"/>
                    <a:pt x="16510" y="82550"/>
                    <a:pt x="16510" y="76200"/>
                  </a:cubicBezTo>
                  <a:cubicBezTo>
                    <a:pt x="17780" y="74930"/>
                    <a:pt x="19050" y="74930"/>
                    <a:pt x="20320" y="73660"/>
                  </a:cubicBezTo>
                  <a:cubicBezTo>
                    <a:pt x="20320" y="73660"/>
                    <a:pt x="21590" y="74930"/>
                    <a:pt x="21590" y="76200"/>
                  </a:cubicBezTo>
                  <a:cubicBezTo>
                    <a:pt x="24130" y="82550"/>
                    <a:pt x="29210" y="82550"/>
                    <a:pt x="34290" y="82550"/>
                  </a:cubicBezTo>
                  <a:cubicBezTo>
                    <a:pt x="40640" y="81280"/>
                    <a:pt x="46990" y="74930"/>
                    <a:pt x="54610" y="77470"/>
                  </a:cubicBezTo>
                  <a:cubicBezTo>
                    <a:pt x="57150" y="78740"/>
                    <a:pt x="62230" y="76200"/>
                    <a:pt x="63500" y="73660"/>
                  </a:cubicBezTo>
                  <a:cubicBezTo>
                    <a:pt x="67310" y="68580"/>
                    <a:pt x="72390" y="68580"/>
                    <a:pt x="77470" y="71120"/>
                  </a:cubicBezTo>
                  <a:cubicBezTo>
                    <a:pt x="80010" y="72390"/>
                    <a:pt x="82550" y="71120"/>
                    <a:pt x="85090" y="71120"/>
                  </a:cubicBezTo>
                  <a:cubicBezTo>
                    <a:pt x="88900" y="71120"/>
                    <a:pt x="93980" y="69850"/>
                    <a:pt x="97790" y="68580"/>
                  </a:cubicBezTo>
                  <a:cubicBezTo>
                    <a:pt x="99060" y="68580"/>
                    <a:pt x="101600" y="67310"/>
                    <a:pt x="102870" y="67310"/>
                  </a:cubicBezTo>
                  <a:cubicBezTo>
                    <a:pt x="106680" y="66040"/>
                    <a:pt x="110490" y="62230"/>
                    <a:pt x="114300" y="67310"/>
                  </a:cubicBezTo>
                  <a:cubicBezTo>
                    <a:pt x="114300" y="67310"/>
                    <a:pt x="116840" y="67310"/>
                    <a:pt x="118110" y="66040"/>
                  </a:cubicBezTo>
                  <a:cubicBezTo>
                    <a:pt x="119380" y="63500"/>
                    <a:pt x="120650" y="59690"/>
                    <a:pt x="121920" y="57150"/>
                  </a:cubicBezTo>
                  <a:cubicBezTo>
                    <a:pt x="124460" y="53340"/>
                    <a:pt x="124460" y="46990"/>
                    <a:pt x="128270" y="44450"/>
                  </a:cubicBezTo>
                  <a:cubicBezTo>
                    <a:pt x="130810" y="43180"/>
                    <a:pt x="132080" y="41910"/>
                    <a:pt x="133350" y="39370"/>
                  </a:cubicBezTo>
                  <a:cubicBezTo>
                    <a:pt x="133350" y="38100"/>
                    <a:pt x="135890" y="36830"/>
                    <a:pt x="135890" y="35560"/>
                  </a:cubicBezTo>
                  <a:lnTo>
                    <a:pt x="139700" y="31750"/>
                  </a:lnTo>
                  <a:cubicBezTo>
                    <a:pt x="140970" y="29210"/>
                    <a:pt x="142240" y="25400"/>
                    <a:pt x="144780" y="24130"/>
                  </a:cubicBezTo>
                  <a:cubicBezTo>
                    <a:pt x="149860" y="20320"/>
                    <a:pt x="151130" y="15240"/>
                    <a:pt x="148590" y="8890"/>
                  </a:cubicBezTo>
                  <a:cubicBezTo>
                    <a:pt x="152400" y="7620"/>
                    <a:pt x="154940" y="5080"/>
                    <a:pt x="158750" y="5080"/>
                  </a:cubicBezTo>
                  <a:cubicBezTo>
                    <a:pt x="173990" y="6350"/>
                    <a:pt x="190500" y="8890"/>
                    <a:pt x="205740" y="10160"/>
                  </a:cubicBezTo>
                  <a:cubicBezTo>
                    <a:pt x="208280" y="10160"/>
                    <a:pt x="212090" y="11430"/>
                    <a:pt x="213360" y="12700"/>
                  </a:cubicBezTo>
                  <a:cubicBezTo>
                    <a:pt x="223520" y="19050"/>
                    <a:pt x="233680" y="13970"/>
                    <a:pt x="243840" y="12700"/>
                  </a:cubicBezTo>
                  <a:cubicBezTo>
                    <a:pt x="251460" y="12700"/>
                    <a:pt x="259080" y="8890"/>
                    <a:pt x="266700" y="7620"/>
                  </a:cubicBezTo>
                  <a:cubicBezTo>
                    <a:pt x="275590" y="6350"/>
                    <a:pt x="283210" y="7620"/>
                    <a:pt x="292100" y="6350"/>
                  </a:cubicBezTo>
                  <a:cubicBezTo>
                    <a:pt x="293370" y="6350"/>
                    <a:pt x="294640" y="5080"/>
                    <a:pt x="295910" y="3810"/>
                  </a:cubicBezTo>
                  <a:cubicBezTo>
                    <a:pt x="298450" y="0"/>
                    <a:pt x="303530" y="1270"/>
                    <a:pt x="306070" y="2540"/>
                  </a:cubicBezTo>
                  <a:cubicBezTo>
                    <a:pt x="309880" y="5080"/>
                    <a:pt x="311150" y="8890"/>
                    <a:pt x="313690" y="12700"/>
                  </a:cubicBezTo>
                  <a:cubicBezTo>
                    <a:pt x="320040" y="13970"/>
                    <a:pt x="328930" y="15240"/>
                    <a:pt x="335280" y="19050"/>
                  </a:cubicBezTo>
                  <a:cubicBezTo>
                    <a:pt x="340360" y="21590"/>
                    <a:pt x="342900" y="22860"/>
                    <a:pt x="346710" y="20320"/>
                  </a:cubicBezTo>
                  <a:lnTo>
                    <a:pt x="347980" y="21590"/>
                  </a:lnTo>
                  <a:cubicBezTo>
                    <a:pt x="345440" y="24130"/>
                    <a:pt x="344170" y="27940"/>
                    <a:pt x="341630" y="30480"/>
                  </a:cubicBezTo>
                  <a:cubicBezTo>
                    <a:pt x="345440" y="31750"/>
                    <a:pt x="350520" y="34290"/>
                    <a:pt x="353060" y="33020"/>
                  </a:cubicBezTo>
                  <a:cubicBezTo>
                    <a:pt x="359410" y="31750"/>
                    <a:pt x="361950" y="34290"/>
                    <a:pt x="367030" y="36830"/>
                  </a:cubicBezTo>
                  <a:cubicBezTo>
                    <a:pt x="372110" y="40640"/>
                    <a:pt x="378460" y="43180"/>
                    <a:pt x="383540" y="45720"/>
                  </a:cubicBezTo>
                  <a:cubicBezTo>
                    <a:pt x="384810" y="45720"/>
                    <a:pt x="386080" y="45720"/>
                    <a:pt x="387350" y="44450"/>
                  </a:cubicBezTo>
                  <a:cubicBezTo>
                    <a:pt x="388620" y="44450"/>
                    <a:pt x="389890" y="43180"/>
                    <a:pt x="389890" y="43180"/>
                  </a:cubicBezTo>
                  <a:cubicBezTo>
                    <a:pt x="396240" y="45720"/>
                    <a:pt x="402590" y="48260"/>
                    <a:pt x="408940" y="45720"/>
                  </a:cubicBezTo>
                  <a:cubicBezTo>
                    <a:pt x="410210" y="45720"/>
                    <a:pt x="410210" y="46990"/>
                    <a:pt x="411480" y="46990"/>
                  </a:cubicBezTo>
                  <a:cubicBezTo>
                    <a:pt x="419100" y="49530"/>
                    <a:pt x="424180" y="58420"/>
                    <a:pt x="434340" y="58420"/>
                  </a:cubicBezTo>
                  <a:cubicBezTo>
                    <a:pt x="441960" y="58420"/>
                    <a:pt x="449580" y="64770"/>
                    <a:pt x="457200" y="64770"/>
                  </a:cubicBezTo>
                  <a:cubicBezTo>
                    <a:pt x="466090" y="66040"/>
                    <a:pt x="473710" y="68580"/>
                    <a:pt x="481330" y="72390"/>
                  </a:cubicBezTo>
                  <a:cubicBezTo>
                    <a:pt x="483870" y="73660"/>
                    <a:pt x="486410" y="73660"/>
                    <a:pt x="487680" y="73660"/>
                  </a:cubicBezTo>
                  <a:cubicBezTo>
                    <a:pt x="494030" y="71120"/>
                    <a:pt x="497840" y="74930"/>
                    <a:pt x="500380" y="78740"/>
                  </a:cubicBezTo>
                  <a:cubicBezTo>
                    <a:pt x="506730" y="87630"/>
                    <a:pt x="516890" y="90170"/>
                    <a:pt x="525780" y="92710"/>
                  </a:cubicBezTo>
                  <a:cubicBezTo>
                    <a:pt x="537210" y="95250"/>
                    <a:pt x="548640" y="96520"/>
                    <a:pt x="560070" y="97790"/>
                  </a:cubicBezTo>
                  <a:cubicBezTo>
                    <a:pt x="561340" y="97790"/>
                    <a:pt x="562610" y="101600"/>
                    <a:pt x="565150" y="102870"/>
                  </a:cubicBezTo>
                  <a:cubicBezTo>
                    <a:pt x="566420" y="102870"/>
                    <a:pt x="567690" y="101600"/>
                    <a:pt x="567690" y="101600"/>
                  </a:cubicBezTo>
                  <a:cubicBezTo>
                    <a:pt x="574040" y="109220"/>
                    <a:pt x="577850" y="120650"/>
                    <a:pt x="590550" y="119380"/>
                  </a:cubicBezTo>
                  <a:lnTo>
                    <a:pt x="591820" y="119380"/>
                  </a:lnTo>
                  <a:cubicBezTo>
                    <a:pt x="601980" y="125730"/>
                    <a:pt x="612140" y="123190"/>
                    <a:pt x="621030" y="120650"/>
                  </a:cubicBezTo>
                  <a:cubicBezTo>
                    <a:pt x="623570" y="120650"/>
                    <a:pt x="627380" y="118110"/>
                    <a:pt x="628650" y="115570"/>
                  </a:cubicBezTo>
                  <a:cubicBezTo>
                    <a:pt x="632460" y="107950"/>
                    <a:pt x="642620" y="105410"/>
                    <a:pt x="650240" y="107950"/>
                  </a:cubicBezTo>
                  <a:cubicBezTo>
                    <a:pt x="656590" y="110490"/>
                    <a:pt x="662940" y="111760"/>
                    <a:pt x="669290" y="114300"/>
                  </a:cubicBezTo>
                  <a:cubicBezTo>
                    <a:pt x="679450" y="116840"/>
                    <a:pt x="688340" y="118110"/>
                    <a:pt x="698500" y="113030"/>
                  </a:cubicBezTo>
                  <a:cubicBezTo>
                    <a:pt x="708660" y="107950"/>
                    <a:pt x="716280" y="111760"/>
                    <a:pt x="721360" y="123190"/>
                  </a:cubicBezTo>
                  <a:cubicBezTo>
                    <a:pt x="725170" y="130810"/>
                    <a:pt x="735330" y="132080"/>
                    <a:pt x="741680" y="125730"/>
                  </a:cubicBezTo>
                  <a:cubicBezTo>
                    <a:pt x="745490" y="121920"/>
                    <a:pt x="748030" y="123190"/>
                    <a:pt x="751840" y="125730"/>
                  </a:cubicBezTo>
                  <a:lnTo>
                    <a:pt x="759460" y="133350"/>
                  </a:lnTo>
                  <a:cubicBezTo>
                    <a:pt x="760730" y="134620"/>
                    <a:pt x="763270" y="134620"/>
                    <a:pt x="764540" y="134620"/>
                  </a:cubicBezTo>
                  <a:lnTo>
                    <a:pt x="772160" y="134620"/>
                  </a:lnTo>
                  <a:cubicBezTo>
                    <a:pt x="777240" y="134620"/>
                    <a:pt x="782320" y="133350"/>
                    <a:pt x="787400" y="132080"/>
                  </a:cubicBezTo>
                  <a:cubicBezTo>
                    <a:pt x="793750" y="130810"/>
                    <a:pt x="798830" y="127000"/>
                    <a:pt x="805180" y="125730"/>
                  </a:cubicBezTo>
                  <a:cubicBezTo>
                    <a:pt x="815340" y="124460"/>
                    <a:pt x="817880" y="115570"/>
                    <a:pt x="821690" y="109220"/>
                  </a:cubicBezTo>
                  <a:cubicBezTo>
                    <a:pt x="824230" y="105410"/>
                    <a:pt x="829310" y="100330"/>
                    <a:pt x="834390" y="101600"/>
                  </a:cubicBezTo>
                  <a:cubicBezTo>
                    <a:pt x="839470" y="104140"/>
                    <a:pt x="844550" y="101600"/>
                    <a:pt x="848360" y="100330"/>
                  </a:cubicBezTo>
                  <a:cubicBezTo>
                    <a:pt x="849630" y="100330"/>
                    <a:pt x="852170" y="99060"/>
                    <a:pt x="853440" y="99060"/>
                  </a:cubicBezTo>
                  <a:cubicBezTo>
                    <a:pt x="862330" y="96520"/>
                    <a:pt x="868680" y="101600"/>
                    <a:pt x="875030" y="107950"/>
                  </a:cubicBezTo>
                  <a:lnTo>
                    <a:pt x="880110" y="113030"/>
                  </a:lnTo>
                  <a:cubicBezTo>
                    <a:pt x="881380" y="114300"/>
                    <a:pt x="881380" y="116840"/>
                    <a:pt x="882650" y="118110"/>
                  </a:cubicBezTo>
                  <a:cubicBezTo>
                    <a:pt x="890270" y="124460"/>
                    <a:pt x="897890" y="121920"/>
                    <a:pt x="906780" y="118110"/>
                  </a:cubicBezTo>
                  <a:cubicBezTo>
                    <a:pt x="914400" y="114300"/>
                    <a:pt x="923290" y="118110"/>
                    <a:pt x="925830" y="125730"/>
                  </a:cubicBezTo>
                  <a:cubicBezTo>
                    <a:pt x="927100" y="130810"/>
                    <a:pt x="928370" y="134620"/>
                    <a:pt x="934720" y="137160"/>
                  </a:cubicBezTo>
                  <a:cubicBezTo>
                    <a:pt x="941070" y="140970"/>
                    <a:pt x="948690" y="143510"/>
                    <a:pt x="949960" y="152400"/>
                  </a:cubicBezTo>
                  <a:cubicBezTo>
                    <a:pt x="949960" y="153670"/>
                    <a:pt x="951230" y="154940"/>
                    <a:pt x="952500" y="154940"/>
                  </a:cubicBezTo>
                  <a:cubicBezTo>
                    <a:pt x="956310" y="156210"/>
                    <a:pt x="958850" y="157480"/>
                    <a:pt x="962660" y="158750"/>
                  </a:cubicBezTo>
                  <a:lnTo>
                    <a:pt x="974090" y="158750"/>
                  </a:lnTo>
                  <a:cubicBezTo>
                    <a:pt x="981710" y="157480"/>
                    <a:pt x="989330" y="154940"/>
                    <a:pt x="996950" y="153670"/>
                  </a:cubicBezTo>
                  <a:cubicBezTo>
                    <a:pt x="1005840" y="152400"/>
                    <a:pt x="1013460" y="157480"/>
                    <a:pt x="1022350" y="158750"/>
                  </a:cubicBezTo>
                  <a:lnTo>
                    <a:pt x="1023620" y="160020"/>
                  </a:lnTo>
                  <a:cubicBezTo>
                    <a:pt x="1026160" y="163830"/>
                    <a:pt x="1029970" y="162560"/>
                    <a:pt x="1032510" y="160020"/>
                  </a:cubicBezTo>
                  <a:cubicBezTo>
                    <a:pt x="1037590" y="154940"/>
                    <a:pt x="1046480" y="153670"/>
                    <a:pt x="1052830" y="156210"/>
                  </a:cubicBezTo>
                  <a:cubicBezTo>
                    <a:pt x="1060450" y="160020"/>
                    <a:pt x="1068070" y="162560"/>
                    <a:pt x="1075690" y="165100"/>
                  </a:cubicBezTo>
                  <a:cubicBezTo>
                    <a:pt x="1078230" y="165100"/>
                    <a:pt x="1080770" y="163830"/>
                    <a:pt x="1082040" y="163830"/>
                  </a:cubicBezTo>
                  <a:cubicBezTo>
                    <a:pt x="1084580" y="163830"/>
                    <a:pt x="1088390" y="162560"/>
                    <a:pt x="1089660" y="163830"/>
                  </a:cubicBezTo>
                  <a:cubicBezTo>
                    <a:pt x="1099820" y="171450"/>
                    <a:pt x="1109980" y="168910"/>
                    <a:pt x="1118870" y="163830"/>
                  </a:cubicBezTo>
                  <a:cubicBezTo>
                    <a:pt x="1123950" y="161290"/>
                    <a:pt x="1131570" y="158750"/>
                    <a:pt x="1134110" y="151130"/>
                  </a:cubicBezTo>
                  <a:cubicBezTo>
                    <a:pt x="1135380" y="146050"/>
                    <a:pt x="1140460" y="140970"/>
                    <a:pt x="1144270" y="137160"/>
                  </a:cubicBezTo>
                  <a:cubicBezTo>
                    <a:pt x="1150620" y="130810"/>
                    <a:pt x="1156970" y="121920"/>
                    <a:pt x="1168400" y="121920"/>
                  </a:cubicBezTo>
                  <a:cubicBezTo>
                    <a:pt x="1170940" y="121920"/>
                    <a:pt x="1173480" y="116840"/>
                    <a:pt x="1174750" y="118110"/>
                  </a:cubicBezTo>
                  <a:cubicBezTo>
                    <a:pt x="1179830" y="119380"/>
                    <a:pt x="1179830" y="116840"/>
                    <a:pt x="1182370" y="114300"/>
                  </a:cubicBezTo>
                  <a:cubicBezTo>
                    <a:pt x="1184910" y="111760"/>
                    <a:pt x="1188720" y="109220"/>
                    <a:pt x="1191260" y="105410"/>
                  </a:cubicBezTo>
                  <a:cubicBezTo>
                    <a:pt x="1195070" y="100330"/>
                    <a:pt x="1198880" y="93980"/>
                    <a:pt x="1202690" y="88900"/>
                  </a:cubicBezTo>
                  <a:cubicBezTo>
                    <a:pt x="1206500" y="83820"/>
                    <a:pt x="1209040" y="77470"/>
                    <a:pt x="1212850" y="72390"/>
                  </a:cubicBezTo>
                  <a:cubicBezTo>
                    <a:pt x="1214120" y="71120"/>
                    <a:pt x="1217930" y="69850"/>
                    <a:pt x="1219200" y="71120"/>
                  </a:cubicBezTo>
                  <a:lnTo>
                    <a:pt x="1234440" y="78740"/>
                  </a:lnTo>
                  <a:cubicBezTo>
                    <a:pt x="1236980" y="80010"/>
                    <a:pt x="1238250" y="82550"/>
                    <a:pt x="1239520" y="85090"/>
                  </a:cubicBezTo>
                  <a:lnTo>
                    <a:pt x="1240790" y="83820"/>
                  </a:lnTo>
                  <a:cubicBezTo>
                    <a:pt x="1239520" y="80010"/>
                    <a:pt x="1238250" y="76200"/>
                    <a:pt x="1236980" y="74930"/>
                  </a:cubicBezTo>
                  <a:lnTo>
                    <a:pt x="1252220" y="71120"/>
                  </a:lnTo>
                  <a:cubicBezTo>
                    <a:pt x="1256030" y="69850"/>
                    <a:pt x="1262380" y="69850"/>
                    <a:pt x="1264920" y="69850"/>
                  </a:cubicBezTo>
                  <a:lnTo>
                    <a:pt x="1285240" y="69850"/>
                  </a:lnTo>
                  <a:cubicBezTo>
                    <a:pt x="1292860" y="69850"/>
                    <a:pt x="1299210" y="68580"/>
                    <a:pt x="1306830" y="69850"/>
                  </a:cubicBezTo>
                  <a:cubicBezTo>
                    <a:pt x="1311910" y="71120"/>
                    <a:pt x="1315720" y="68580"/>
                    <a:pt x="1319530" y="66040"/>
                  </a:cubicBezTo>
                  <a:cubicBezTo>
                    <a:pt x="1329690" y="58420"/>
                    <a:pt x="1339850" y="49530"/>
                    <a:pt x="1353820" y="53340"/>
                  </a:cubicBezTo>
                  <a:cubicBezTo>
                    <a:pt x="1355090" y="53340"/>
                    <a:pt x="1357630" y="52070"/>
                    <a:pt x="1358900" y="50800"/>
                  </a:cubicBezTo>
                  <a:cubicBezTo>
                    <a:pt x="1362710" y="49530"/>
                    <a:pt x="1365250" y="46990"/>
                    <a:pt x="1370330" y="44450"/>
                  </a:cubicBezTo>
                  <a:cubicBezTo>
                    <a:pt x="1370330" y="48260"/>
                    <a:pt x="1370330" y="49530"/>
                    <a:pt x="1369060" y="52070"/>
                  </a:cubicBezTo>
                  <a:cubicBezTo>
                    <a:pt x="1371600" y="54610"/>
                    <a:pt x="1372870" y="53340"/>
                    <a:pt x="1374140" y="52070"/>
                  </a:cubicBezTo>
                  <a:cubicBezTo>
                    <a:pt x="1375410" y="53340"/>
                    <a:pt x="1376680" y="55880"/>
                    <a:pt x="1377950" y="55880"/>
                  </a:cubicBezTo>
                  <a:cubicBezTo>
                    <a:pt x="1384300" y="58420"/>
                    <a:pt x="1390650" y="59690"/>
                    <a:pt x="1397000" y="62230"/>
                  </a:cubicBezTo>
                  <a:cubicBezTo>
                    <a:pt x="1399540" y="63500"/>
                    <a:pt x="1402080" y="64770"/>
                    <a:pt x="1403350" y="66040"/>
                  </a:cubicBezTo>
                  <a:cubicBezTo>
                    <a:pt x="1408430" y="69850"/>
                    <a:pt x="1412240" y="76200"/>
                    <a:pt x="1421130" y="74930"/>
                  </a:cubicBezTo>
                  <a:cubicBezTo>
                    <a:pt x="1422400" y="74930"/>
                    <a:pt x="1424940" y="77470"/>
                    <a:pt x="1427480" y="77470"/>
                  </a:cubicBezTo>
                  <a:cubicBezTo>
                    <a:pt x="1430020" y="78740"/>
                    <a:pt x="1433830" y="78740"/>
                    <a:pt x="1436370" y="80010"/>
                  </a:cubicBezTo>
                  <a:lnTo>
                    <a:pt x="1438910" y="80010"/>
                  </a:lnTo>
                  <a:cubicBezTo>
                    <a:pt x="1446530" y="82550"/>
                    <a:pt x="1452880" y="85090"/>
                    <a:pt x="1460500" y="86360"/>
                  </a:cubicBezTo>
                  <a:lnTo>
                    <a:pt x="1465580" y="86360"/>
                  </a:lnTo>
                  <a:cubicBezTo>
                    <a:pt x="1471930" y="86360"/>
                    <a:pt x="1477010" y="85090"/>
                    <a:pt x="1483360" y="85090"/>
                  </a:cubicBezTo>
                  <a:cubicBezTo>
                    <a:pt x="1489710" y="85090"/>
                    <a:pt x="1496060" y="87630"/>
                    <a:pt x="1502410" y="87630"/>
                  </a:cubicBezTo>
                  <a:cubicBezTo>
                    <a:pt x="1510030" y="87630"/>
                    <a:pt x="1518920" y="87630"/>
                    <a:pt x="1525270" y="82550"/>
                  </a:cubicBezTo>
                  <a:cubicBezTo>
                    <a:pt x="1526540" y="81280"/>
                    <a:pt x="1530350" y="81280"/>
                    <a:pt x="1532890" y="82550"/>
                  </a:cubicBezTo>
                  <a:cubicBezTo>
                    <a:pt x="1541780" y="83820"/>
                    <a:pt x="1550670" y="85090"/>
                    <a:pt x="1558290" y="87630"/>
                  </a:cubicBezTo>
                  <a:cubicBezTo>
                    <a:pt x="1565910" y="90170"/>
                    <a:pt x="1569720" y="87630"/>
                    <a:pt x="1572260" y="81280"/>
                  </a:cubicBezTo>
                  <a:cubicBezTo>
                    <a:pt x="1573530" y="78740"/>
                    <a:pt x="1576070" y="76200"/>
                    <a:pt x="1578610" y="73660"/>
                  </a:cubicBezTo>
                  <a:cubicBezTo>
                    <a:pt x="1582420" y="71120"/>
                    <a:pt x="1586230" y="67310"/>
                    <a:pt x="1590040" y="67310"/>
                  </a:cubicBezTo>
                  <a:cubicBezTo>
                    <a:pt x="1598930" y="67310"/>
                    <a:pt x="1604010" y="62230"/>
                    <a:pt x="1610360" y="58420"/>
                  </a:cubicBezTo>
                  <a:cubicBezTo>
                    <a:pt x="1620520" y="52070"/>
                    <a:pt x="1629410" y="44450"/>
                    <a:pt x="1642110" y="45720"/>
                  </a:cubicBezTo>
                  <a:lnTo>
                    <a:pt x="1642110" y="39370"/>
                  </a:lnTo>
                  <a:cubicBezTo>
                    <a:pt x="1639570" y="39370"/>
                    <a:pt x="1637030" y="39370"/>
                    <a:pt x="1634490" y="38100"/>
                  </a:cubicBezTo>
                  <a:cubicBezTo>
                    <a:pt x="1638300" y="35560"/>
                    <a:pt x="1638300" y="31750"/>
                    <a:pt x="1640840" y="29210"/>
                  </a:cubicBezTo>
                  <a:cubicBezTo>
                    <a:pt x="1645920" y="25400"/>
                    <a:pt x="1651000" y="24130"/>
                    <a:pt x="1656080" y="21590"/>
                  </a:cubicBezTo>
                  <a:cubicBezTo>
                    <a:pt x="1659890" y="20320"/>
                    <a:pt x="1664970" y="20320"/>
                    <a:pt x="1662430" y="26670"/>
                  </a:cubicBezTo>
                  <a:cubicBezTo>
                    <a:pt x="1668780" y="27940"/>
                    <a:pt x="1673860" y="27940"/>
                    <a:pt x="1676400" y="30480"/>
                  </a:cubicBezTo>
                  <a:cubicBezTo>
                    <a:pt x="1681480" y="34290"/>
                    <a:pt x="1686560" y="31750"/>
                    <a:pt x="1690370" y="29210"/>
                  </a:cubicBezTo>
                  <a:cubicBezTo>
                    <a:pt x="1692910" y="27940"/>
                    <a:pt x="1695450" y="26670"/>
                    <a:pt x="1697990" y="27940"/>
                  </a:cubicBezTo>
                  <a:cubicBezTo>
                    <a:pt x="1713230" y="35560"/>
                    <a:pt x="1728470" y="31750"/>
                    <a:pt x="1743710" y="31750"/>
                  </a:cubicBezTo>
                  <a:cubicBezTo>
                    <a:pt x="1746250" y="31750"/>
                    <a:pt x="1748790" y="30480"/>
                    <a:pt x="1752600" y="30480"/>
                  </a:cubicBezTo>
                  <a:cubicBezTo>
                    <a:pt x="1757680" y="29210"/>
                    <a:pt x="1761490" y="26670"/>
                    <a:pt x="1766570" y="25400"/>
                  </a:cubicBezTo>
                  <a:cubicBezTo>
                    <a:pt x="1771650" y="24130"/>
                    <a:pt x="1778000" y="22860"/>
                    <a:pt x="1783080" y="21590"/>
                  </a:cubicBezTo>
                  <a:lnTo>
                    <a:pt x="1786890" y="21590"/>
                  </a:lnTo>
                  <a:cubicBezTo>
                    <a:pt x="1795780" y="21590"/>
                    <a:pt x="1804670" y="22860"/>
                    <a:pt x="1812290" y="22860"/>
                  </a:cubicBezTo>
                  <a:cubicBezTo>
                    <a:pt x="1818640" y="22860"/>
                    <a:pt x="1824990" y="20320"/>
                    <a:pt x="1832610" y="19050"/>
                  </a:cubicBezTo>
                  <a:cubicBezTo>
                    <a:pt x="1833880" y="8890"/>
                    <a:pt x="1844040" y="11430"/>
                    <a:pt x="1850390" y="6350"/>
                  </a:cubicBezTo>
                  <a:cubicBezTo>
                    <a:pt x="1851660" y="5080"/>
                    <a:pt x="1854200" y="6350"/>
                    <a:pt x="1855470" y="6350"/>
                  </a:cubicBezTo>
                  <a:cubicBezTo>
                    <a:pt x="1863090" y="5080"/>
                    <a:pt x="1868170" y="8890"/>
                    <a:pt x="1870710" y="15240"/>
                  </a:cubicBezTo>
                  <a:cubicBezTo>
                    <a:pt x="1874520" y="21590"/>
                    <a:pt x="1884680" y="24130"/>
                    <a:pt x="1880870" y="34290"/>
                  </a:cubicBezTo>
                  <a:cubicBezTo>
                    <a:pt x="1879600" y="35560"/>
                    <a:pt x="1877060" y="36830"/>
                    <a:pt x="1875790" y="39370"/>
                  </a:cubicBezTo>
                  <a:cubicBezTo>
                    <a:pt x="1875790" y="43180"/>
                    <a:pt x="1877060" y="45720"/>
                    <a:pt x="1880870" y="44450"/>
                  </a:cubicBezTo>
                  <a:cubicBezTo>
                    <a:pt x="1882140" y="44450"/>
                    <a:pt x="1883410" y="46990"/>
                    <a:pt x="1884680" y="48260"/>
                  </a:cubicBezTo>
                  <a:cubicBezTo>
                    <a:pt x="1885950" y="49530"/>
                    <a:pt x="1885950" y="52070"/>
                    <a:pt x="1887220" y="52070"/>
                  </a:cubicBezTo>
                  <a:cubicBezTo>
                    <a:pt x="1894840" y="54610"/>
                    <a:pt x="1899920" y="60960"/>
                    <a:pt x="1908810" y="59690"/>
                  </a:cubicBezTo>
                  <a:lnTo>
                    <a:pt x="1911350" y="59690"/>
                  </a:lnTo>
                  <a:cubicBezTo>
                    <a:pt x="1918970" y="66040"/>
                    <a:pt x="1926590" y="64770"/>
                    <a:pt x="1935480" y="63500"/>
                  </a:cubicBezTo>
                  <a:cubicBezTo>
                    <a:pt x="1939290" y="62230"/>
                    <a:pt x="1944370" y="63500"/>
                    <a:pt x="1949450" y="63500"/>
                  </a:cubicBezTo>
                  <a:cubicBezTo>
                    <a:pt x="1953260" y="63500"/>
                    <a:pt x="1957070" y="63500"/>
                    <a:pt x="1960880" y="60960"/>
                  </a:cubicBezTo>
                  <a:cubicBezTo>
                    <a:pt x="1965960" y="58420"/>
                    <a:pt x="1971040" y="54610"/>
                    <a:pt x="1976120" y="52070"/>
                  </a:cubicBezTo>
                  <a:cubicBezTo>
                    <a:pt x="1981200" y="49530"/>
                    <a:pt x="1987550" y="49530"/>
                    <a:pt x="1987550" y="40640"/>
                  </a:cubicBezTo>
                  <a:cubicBezTo>
                    <a:pt x="1987550" y="39370"/>
                    <a:pt x="1990090" y="38100"/>
                    <a:pt x="1990090" y="36830"/>
                  </a:cubicBezTo>
                  <a:cubicBezTo>
                    <a:pt x="1998980" y="44450"/>
                    <a:pt x="2006600" y="50800"/>
                    <a:pt x="2014220" y="57150"/>
                  </a:cubicBezTo>
                  <a:cubicBezTo>
                    <a:pt x="2018030" y="60960"/>
                    <a:pt x="2023110" y="66040"/>
                    <a:pt x="2020570" y="72390"/>
                  </a:cubicBezTo>
                  <a:cubicBezTo>
                    <a:pt x="2020570" y="73660"/>
                    <a:pt x="2021840" y="74930"/>
                    <a:pt x="2021840" y="76200"/>
                  </a:cubicBezTo>
                  <a:cubicBezTo>
                    <a:pt x="2023110" y="78740"/>
                    <a:pt x="2024380" y="81280"/>
                    <a:pt x="2026920" y="82550"/>
                  </a:cubicBezTo>
                  <a:cubicBezTo>
                    <a:pt x="2029460" y="86360"/>
                    <a:pt x="2032000" y="90170"/>
                    <a:pt x="2034540" y="95250"/>
                  </a:cubicBezTo>
                  <a:lnTo>
                    <a:pt x="2042160" y="102870"/>
                  </a:lnTo>
                  <a:cubicBezTo>
                    <a:pt x="2044700" y="106680"/>
                    <a:pt x="2047240" y="110490"/>
                    <a:pt x="2051050" y="113030"/>
                  </a:cubicBezTo>
                  <a:cubicBezTo>
                    <a:pt x="2059940" y="120650"/>
                    <a:pt x="2068830" y="128270"/>
                    <a:pt x="2078990" y="135890"/>
                  </a:cubicBezTo>
                  <a:cubicBezTo>
                    <a:pt x="2084070" y="140970"/>
                    <a:pt x="2090420" y="144780"/>
                    <a:pt x="2095500" y="149860"/>
                  </a:cubicBezTo>
                  <a:cubicBezTo>
                    <a:pt x="2104390" y="157480"/>
                    <a:pt x="2114550" y="163830"/>
                    <a:pt x="2119630" y="175260"/>
                  </a:cubicBezTo>
                  <a:cubicBezTo>
                    <a:pt x="2119630" y="176530"/>
                    <a:pt x="2122170" y="177800"/>
                    <a:pt x="2123440" y="179070"/>
                  </a:cubicBezTo>
                  <a:cubicBezTo>
                    <a:pt x="2129790" y="184150"/>
                    <a:pt x="2139950" y="184150"/>
                    <a:pt x="2139950" y="194310"/>
                  </a:cubicBezTo>
                  <a:cubicBezTo>
                    <a:pt x="2150110" y="194310"/>
                    <a:pt x="2155190" y="201930"/>
                    <a:pt x="2160270" y="208280"/>
                  </a:cubicBezTo>
                  <a:cubicBezTo>
                    <a:pt x="2164080" y="213360"/>
                    <a:pt x="2167890" y="219710"/>
                    <a:pt x="2172970" y="223520"/>
                  </a:cubicBezTo>
                  <a:cubicBezTo>
                    <a:pt x="2178050" y="226060"/>
                    <a:pt x="2184400" y="224790"/>
                    <a:pt x="2190750" y="224790"/>
                  </a:cubicBezTo>
                  <a:cubicBezTo>
                    <a:pt x="2193290" y="224790"/>
                    <a:pt x="2195830" y="224790"/>
                    <a:pt x="2195830" y="226060"/>
                  </a:cubicBezTo>
                  <a:cubicBezTo>
                    <a:pt x="2200910" y="231140"/>
                    <a:pt x="2207260" y="234950"/>
                    <a:pt x="2211070" y="241300"/>
                  </a:cubicBezTo>
                  <a:cubicBezTo>
                    <a:pt x="2214880" y="247650"/>
                    <a:pt x="2218690" y="251460"/>
                    <a:pt x="2225040" y="252730"/>
                  </a:cubicBezTo>
                  <a:cubicBezTo>
                    <a:pt x="2231390" y="254000"/>
                    <a:pt x="2237740" y="260350"/>
                    <a:pt x="2246630" y="256540"/>
                  </a:cubicBezTo>
                  <a:cubicBezTo>
                    <a:pt x="2254250" y="254000"/>
                    <a:pt x="2263140" y="256540"/>
                    <a:pt x="2268220" y="251460"/>
                  </a:cubicBezTo>
                  <a:cubicBezTo>
                    <a:pt x="2278380" y="252730"/>
                    <a:pt x="2286000" y="255270"/>
                    <a:pt x="2294890" y="256540"/>
                  </a:cubicBezTo>
                  <a:cubicBezTo>
                    <a:pt x="2305050" y="259080"/>
                    <a:pt x="2316480" y="257810"/>
                    <a:pt x="2325370" y="265430"/>
                  </a:cubicBezTo>
                  <a:cubicBezTo>
                    <a:pt x="2332990" y="271780"/>
                    <a:pt x="2339340" y="278130"/>
                    <a:pt x="2350770" y="276860"/>
                  </a:cubicBezTo>
                  <a:cubicBezTo>
                    <a:pt x="2349500" y="284480"/>
                    <a:pt x="2348230" y="290830"/>
                    <a:pt x="2346960" y="298450"/>
                  </a:cubicBezTo>
                  <a:cubicBezTo>
                    <a:pt x="2344420" y="318770"/>
                    <a:pt x="2341880" y="339090"/>
                    <a:pt x="2340610" y="359410"/>
                  </a:cubicBezTo>
                  <a:cubicBezTo>
                    <a:pt x="2336800" y="384810"/>
                    <a:pt x="2335530" y="408940"/>
                    <a:pt x="2338070" y="433070"/>
                  </a:cubicBezTo>
                  <a:cubicBezTo>
                    <a:pt x="2340610" y="467360"/>
                    <a:pt x="2352040" y="1640840"/>
                    <a:pt x="2363470" y="1672590"/>
                  </a:cubicBezTo>
                  <a:lnTo>
                    <a:pt x="2374900" y="1699260"/>
                  </a:lnTo>
                  <a:cubicBezTo>
                    <a:pt x="2377440" y="1705610"/>
                    <a:pt x="2373630" y="1709420"/>
                    <a:pt x="2367280" y="1710690"/>
                  </a:cubicBezTo>
                  <a:cubicBezTo>
                    <a:pt x="2359660" y="1711960"/>
                    <a:pt x="2357120" y="1717040"/>
                    <a:pt x="2354580" y="1723390"/>
                  </a:cubicBezTo>
                  <a:cubicBezTo>
                    <a:pt x="2352040" y="1733550"/>
                    <a:pt x="2355850" y="1743710"/>
                    <a:pt x="2350770" y="1753870"/>
                  </a:cubicBezTo>
                  <a:cubicBezTo>
                    <a:pt x="2348230" y="1758950"/>
                    <a:pt x="2350770" y="1767840"/>
                    <a:pt x="2352040" y="1775460"/>
                  </a:cubicBezTo>
                  <a:cubicBezTo>
                    <a:pt x="2353310" y="1785620"/>
                    <a:pt x="2350770" y="1795780"/>
                    <a:pt x="2346960" y="1804670"/>
                  </a:cubicBezTo>
                  <a:cubicBezTo>
                    <a:pt x="2338070" y="1819910"/>
                    <a:pt x="2336800" y="1837690"/>
                    <a:pt x="2336800" y="1854200"/>
                  </a:cubicBezTo>
                  <a:cubicBezTo>
                    <a:pt x="2336800" y="1858010"/>
                    <a:pt x="2335530" y="1861820"/>
                    <a:pt x="2334260" y="1864360"/>
                  </a:cubicBezTo>
                  <a:cubicBezTo>
                    <a:pt x="2331720" y="1866900"/>
                    <a:pt x="2326640" y="1869440"/>
                    <a:pt x="2321560" y="1870710"/>
                  </a:cubicBezTo>
                  <a:lnTo>
                    <a:pt x="2291080" y="1885950"/>
                  </a:lnTo>
                  <a:cubicBezTo>
                    <a:pt x="2277110" y="1893570"/>
                    <a:pt x="2265680" y="1892300"/>
                    <a:pt x="2252980" y="1883410"/>
                  </a:cubicBezTo>
                  <a:cubicBezTo>
                    <a:pt x="2251710" y="1882140"/>
                    <a:pt x="2247900" y="1880870"/>
                    <a:pt x="2246630" y="1880870"/>
                  </a:cubicBezTo>
                  <a:cubicBezTo>
                    <a:pt x="2237740" y="1882140"/>
                    <a:pt x="2228850" y="1882140"/>
                    <a:pt x="2221230" y="1889760"/>
                  </a:cubicBezTo>
                  <a:cubicBezTo>
                    <a:pt x="2212340" y="1897380"/>
                    <a:pt x="2199640" y="1902460"/>
                    <a:pt x="2189480" y="1908810"/>
                  </a:cubicBezTo>
                  <a:cubicBezTo>
                    <a:pt x="2183130" y="1912620"/>
                    <a:pt x="2175510" y="1917700"/>
                    <a:pt x="2171700" y="1922780"/>
                  </a:cubicBezTo>
                  <a:cubicBezTo>
                    <a:pt x="2169160" y="1925320"/>
                    <a:pt x="2166620" y="1927860"/>
                    <a:pt x="2164080" y="1929130"/>
                  </a:cubicBezTo>
                  <a:cubicBezTo>
                    <a:pt x="2150110" y="1934210"/>
                    <a:pt x="2142490" y="1946910"/>
                    <a:pt x="2133600" y="1957070"/>
                  </a:cubicBezTo>
                  <a:cubicBezTo>
                    <a:pt x="2125980" y="1965960"/>
                    <a:pt x="2115820" y="1971040"/>
                    <a:pt x="2104390" y="1972310"/>
                  </a:cubicBezTo>
                  <a:cubicBezTo>
                    <a:pt x="2091690" y="1974850"/>
                    <a:pt x="2078990" y="1976120"/>
                    <a:pt x="2066290" y="1978660"/>
                  </a:cubicBezTo>
                  <a:cubicBezTo>
                    <a:pt x="2061210" y="1979930"/>
                    <a:pt x="2054860" y="1981200"/>
                    <a:pt x="2049780" y="1983740"/>
                  </a:cubicBezTo>
                  <a:cubicBezTo>
                    <a:pt x="2043430" y="1986280"/>
                    <a:pt x="2037080" y="1986280"/>
                    <a:pt x="2032000" y="1990090"/>
                  </a:cubicBezTo>
                  <a:cubicBezTo>
                    <a:pt x="2024380" y="1996440"/>
                    <a:pt x="2016760" y="2000250"/>
                    <a:pt x="2006600" y="1997710"/>
                  </a:cubicBezTo>
                  <a:cubicBezTo>
                    <a:pt x="2002790" y="1996440"/>
                    <a:pt x="1997710" y="1998980"/>
                    <a:pt x="1993900" y="2000250"/>
                  </a:cubicBezTo>
                  <a:cubicBezTo>
                    <a:pt x="1992630" y="2000250"/>
                    <a:pt x="1991360" y="2001520"/>
                    <a:pt x="1990090" y="2001520"/>
                  </a:cubicBezTo>
                  <a:cubicBezTo>
                    <a:pt x="1976120" y="2002790"/>
                    <a:pt x="1963420" y="2000250"/>
                    <a:pt x="1950720" y="1997710"/>
                  </a:cubicBezTo>
                  <a:cubicBezTo>
                    <a:pt x="1945640" y="1996440"/>
                    <a:pt x="1940560" y="1995170"/>
                    <a:pt x="1935480" y="1992630"/>
                  </a:cubicBezTo>
                  <a:cubicBezTo>
                    <a:pt x="1921510" y="1986280"/>
                    <a:pt x="1907540" y="1979930"/>
                    <a:pt x="1894840" y="1972310"/>
                  </a:cubicBezTo>
                  <a:cubicBezTo>
                    <a:pt x="1885950" y="1967230"/>
                    <a:pt x="1877060" y="1962150"/>
                    <a:pt x="1866900" y="1967230"/>
                  </a:cubicBezTo>
                  <a:lnTo>
                    <a:pt x="1861820" y="1967230"/>
                  </a:lnTo>
                  <a:cubicBezTo>
                    <a:pt x="1852930" y="1967230"/>
                    <a:pt x="1844040" y="1965960"/>
                    <a:pt x="1836420" y="1964690"/>
                  </a:cubicBezTo>
                  <a:cubicBezTo>
                    <a:pt x="1835150" y="1964690"/>
                    <a:pt x="1832610" y="1964690"/>
                    <a:pt x="1832610" y="1963420"/>
                  </a:cubicBezTo>
                  <a:cubicBezTo>
                    <a:pt x="1828800" y="1958340"/>
                    <a:pt x="1822450" y="1958340"/>
                    <a:pt x="1816100" y="1957070"/>
                  </a:cubicBezTo>
                  <a:cubicBezTo>
                    <a:pt x="1805940" y="1955800"/>
                    <a:pt x="1795780" y="1955800"/>
                    <a:pt x="1788160" y="1949450"/>
                  </a:cubicBezTo>
                  <a:cubicBezTo>
                    <a:pt x="1780540" y="1944370"/>
                    <a:pt x="1772920" y="1943100"/>
                    <a:pt x="1764030" y="1941830"/>
                  </a:cubicBezTo>
                  <a:cubicBezTo>
                    <a:pt x="1762760" y="1941830"/>
                    <a:pt x="1760220" y="1940560"/>
                    <a:pt x="1758950" y="1940560"/>
                  </a:cubicBezTo>
                  <a:cubicBezTo>
                    <a:pt x="1752600" y="1939290"/>
                    <a:pt x="1746250" y="1935480"/>
                    <a:pt x="1741170" y="1936750"/>
                  </a:cubicBezTo>
                  <a:cubicBezTo>
                    <a:pt x="1729740" y="1939290"/>
                    <a:pt x="1724660" y="1935480"/>
                    <a:pt x="1717040" y="1925320"/>
                  </a:cubicBezTo>
                  <a:cubicBezTo>
                    <a:pt x="1715770" y="1922780"/>
                    <a:pt x="1711960" y="1921510"/>
                    <a:pt x="1709420" y="1920240"/>
                  </a:cubicBezTo>
                  <a:cubicBezTo>
                    <a:pt x="1703070" y="1918970"/>
                    <a:pt x="1696720" y="1920240"/>
                    <a:pt x="1690370" y="1918970"/>
                  </a:cubicBezTo>
                  <a:cubicBezTo>
                    <a:pt x="1686560" y="1918970"/>
                    <a:pt x="1682750" y="1915160"/>
                    <a:pt x="1680210" y="1915160"/>
                  </a:cubicBezTo>
                  <a:cubicBezTo>
                    <a:pt x="1670050" y="1916430"/>
                    <a:pt x="1658620" y="1912620"/>
                    <a:pt x="1649730" y="1918970"/>
                  </a:cubicBezTo>
                  <a:cubicBezTo>
                    <a:pt x="1648460" y="1920240"/>
                    <a:pt x="1645920" y="1920240"/>
                    <a:pt x="1643380" y="1920240"/>
                  </a:cubicBezTo>
                  <a:cubicBezTo>
                    <a:pt x="1626870" y="1921510"/>
                    <a:pt x="1612900" y="1926590"/>
                    <a:pt x="1601470" y="1936750"/>
                  </a:cubicBezTo>
                  <a:cubicBezTo>
                    <a:pt x="1597660" y="1940560"/>
                    <a:pt x="1592580" y="1943100"/>
                    <a:pt x="1588770" y="1945640"/>
                  </a:cubicBezTo>
                  <a:cubicBezTo>
                    <a:pt x="1584960" y="1948180"/>
                    <a:pt x="1579880" y="1948180"/>
                    <a:pt x="1576070" y="1949450"/>
                  </a:cubicBezTo>
                  <a:cubicBezTo>
                    <a:pt x="1572260" y="1950720"/>
                    <a:pt x="1569720" y="1951990"/>
                    <a:pt x="1565910" y="1951990"/>
                  </a:cubicBezTo>
                  <a:cubicBezTo>
                    <a:pt x="1559560" y="1951990"/>
                    <a:pt x="1554480" y="1954530"/>
                    <a:pt x="1550670" y="1959610"/>
                  </a:cubicBezTo>
                  <a:cubicBezTo>
                    <a:pt x="1549400" y="1960880"/>
                    <a:pt x="1548130" y="1962150"/>
                    <a:pt x="1546860" y="1964690"/>
                  </a:cubicBezTo>
                  <a:cubicBezTo>
                    <a:pt x="1548130" y="1968500"/>
                    <a:pt x="1540510" y="1978660"/>
                    <a:pt x="1535430" y="1978660"/>
                  </a:cubicBezTo>
                  <a:cubicBezTo>
                    <a:pt x="1526540" y="1978660"/>
                    <a:pt x="1517650" y="1981200"/>
                    <a:pt x="1510030" y="1987550"/>
                  </a:cubicBezTo>
                  <a:cubicBezTo>
                    <a:pt x="1508760" y="1988820"/>
                    <a:pt x="1506220" y="1988820"/>
                    <a:pt x="1503680" y="1987550"/>
                  </a:cubicBezTo>
                  <a:cubicBezTo>
                    <a:pt x="1499870" y="1986280"/>
                    <a:pt x="1497330" y="1986280"/>
                    <a:pt x="1494790" y="1990090"/>
                  </a:cubicBezTo>
                  <a:cubicBezTo>
                    <a:pt x="1493520" y="1991360"/>
                    <a:pt x="1488440" y="1991360"/>
                    <a:pt x="1485900" y="1991360"/>
                  </a:cubicBezTo>
                  <a:cubicBezTo>
                    <a:pt x="1479550" y="1991360"/>
                    <a:pt x="1471930" y="1990090"/>
                    <a:pt x="1465580" y="1991360"/>
                  </a:cubicBezTo>
                  <a:cubicBezTo>
                    <a:pt x="1454150" y="1992630"/>
                    <a:pt x="1443990" y="1993900"/>
                    <a:pt x="1432560" y="1996440"/>
                  </a:cubicBezTo>
                  <a:cubicBezTo>
                    <a:pt x="1430020" y="1996440"/>
                    <a:pt x="1427480" y="1997710"/>
                    <a:pt x="1426210" y="1998980"/>
                  </a:cubicBezTo>
                  <a:cubicBezTo>
                    <a:pt x="1423670" y="2005330"/>
                    <a:pt x="1417320" y="2005330"/>
                    <a:pt x="1413510" y="2006600"/>
                  </a:cubicBezTo>
                  <a:cubicBezTo>
                    <a:pt x="1409700" y="2007870"/>
                    <a:pt x="1404620" y="2009140"/>
                    <a:pt x="1402080" y="2009140"/>
                  </a:cubicBezTo>
                  <a:cubicBezTo>
                    <a:pt x="1400810" y="2007870"/>
                    <a:pt x="1398270" y="2006600"/>
                    <a:pt x="1395730" y="2004060"/>
                  </a:cubicBezTo>
                  <a:cubicBezTo>
                    <a:pt x="1400810" y="2004060"/>
                    <a:pt x="1403350" y="2005330"/>
                    <a:pt x="1405890" y="2005330"/>
                  </a:cubicBezTo>
                  <a:cubicBezTo>
                    <a:pt x="1400810" y="1998980"/>
                    <a:pt x="1395730" y="1997710"/>
                    <a:pt x="1389380" y="2001520"/>
                  </a:cubicBezTo>
                  <a:cubicBezTo>
                    <a:pt x="1381760" y="2007870"/>
                    <a:pt x="1375410" y="2007870"/>
                    <a:pt x="1366520" y="2001520"/>
                  </a:cubicBezTo>
                  <a:lnTo>
                    <a:pt x="1358900" y="1997710"/>
                  </a:lnTo>
                  <a:lnTo>
                    <a:pt x="1358900" y="1991360"/>
                  </a:lnTo>
                  <a:cubicBezTo>
                    <a:pt x="1355090" y="1992630"/>
                    <a:pt x="1351280" y="1995170"/>
                    <a:pt x="1348740" y="1995170"/>
                  </a:cubicBezTo>
                  <a:cubicBezTo>
                    <a:pt x="1341120" y="1991360"/>
                    <a:pt x="1333500" y="1987550"/>
                    <a:pt x="1327150" y="1982470"/>
                  </a:cubicBezTo>
                  <a:cubicBezTo>
                    <a:pt x="1319530" y="1977390"/>
                    <a:pt x="1313180" y="1971040"/>
                    <a:pt x="1306830" y="1965960"/>
                  </a:cubicBezTo>
                  <a:cubicBezTo>
                    <a:pt x="1305560" y="1965960"/>
                    <a:pt x="1305560" y="1964690"/>
                    <a:pt x="1304290" y="1964690"/>
                  </a:cubicBezTo>
                  <a:cubicBezTo>
                    <a:pt x="1295400" y="1962150"/>
                    <a:pt x="1287780" y="1960880"/>
                    <a:pt x="1278890" y="1958340"/>
                  </a:cubicBezTo>
                  <a:cubicBezTo>
                    <a:pt x="1273810" y="1957070"/>
                    <a:pt x="1270000" y="1954530"/>
                    <a:pt x="1264920" y="1953260"/>
                  </a:cubicBezTo>
                  <a:cubicBezTo>
                    <a:pt x="1261110" y="1951990"/>
                    <a:pt x="1258570" y="1951990"/>
                    <a:pt x="1254760" y="1950720"/>
                  </a:cubicBezTo>
                  <a:lnTo>
                    <a:pt x="1242060" y="1950720"/>
                  </a:lnTo>
                  <a:cubicBezTo>
                    <a:pt x="1239520" y="1950720"/>
                    <a:pt x="1235710" y="1950720"/>
                    <a:pt x="1233170" y="1949450"/>
                  </a:cubicBezTo>
                  <a:cubicBezTo>
                    <a:pt x="1231900" y="1946910"/>
                    <a:pt x="1229360" y="1943100"/>
                    <a:pt x="1228090" y="1943100"/>
                  </a:cubicBezTo>
                  <a:cubicBezTo>
                    <a:pt x="1224280" y="1943100"/>
                    <a:pt x="1221740" y="1945640"/>
                    <a:pt x="1217930" y="1946910"/>
                  </a:cubicBezTo>
                  <a:cubicBezTo>
                    <a:pt x="1216660" y="1946910"/>
                    <a:pt x="1216660" y="1948180"/>
                    <a:pt x="1216660" y="1949450"/>
                  </a:cubicBezTo>
                  <a:cubicBezTo>
                    <a:pt x="1211580" y="1954530"/>
                    <a:pt x="1207770" y="1960880"/>
                    <a:pt x="1202690" y="1965960"/>
                  </a:cubicBezTo>
                  <a:cubicBezTo>
                    <a:pt x="1196340" y="1972310"/>
                    <a:pt x="1189990" y="1972310"/>
                    <a:pt x="1186180" y="1968500"/>
                  </a:cubicBezTo>
                  <a:cubicBezTo>
                    <a:pt x="1179830" y="1963420"/>
                    <a:pt x="1174750" y="1959610"/>
                    <a:pt x="1165860" y="1962150"/>
                  </a:cubicBezTo>
                  <a:cubicBezTo>
                    <a:pt x="1164590" y="1962150"/>
                    <a:pt x="1162050" y="1963420"/>
                    <a:pt x="1160780" y="1962150"/>
                  </a:cubicBezTo>
                  <a:cubicBezTo>
                    <a:pt x="1154430" y="1959610"/>
                    <a:pt x="1146810" y="1957070"/>
                    <a:pt x="1140460" y="1953260"/>
                  </a:cubicBezTo>
                  <a:cubicBezTo>
                    <a:pt x="1136650" y="1951990"/>
                    <a:pt x="1131570" y="1951990"/>
                    <a:pt x="1130300" y="1949450"/>
                  </a:cubicBezTo>
                  <a:cubicBezTo>
                    <a:pt x="1126490" y="1941830"/>
                    <a:pt x="1120140" y="1938020"/>
                    <a:pt x="1113790" y="1932940"/>
                  </a:cubicBezTo>
                  <a:cubicBezTo>
                    <a:pt x="1109980" y="1929130"/>
                    <a:pt x="1106170" y="1924050"/>
                    <a:pt x="1102360" y="1922780"/>
                  </a:cubicBezTo>
                  <a:cubicBezTo>
                    <a:pt x="1093470" y="1920240"/>
                    <a:pt x="1087120" y="1912620"/>
                    <a:pt x="1079500" y="1907540"/>
                  </a:cubicBezTo>
                  <a:cubicBezTo>
                    <a:pt x="1073150" y="1903730"/>
                    <a:pt x="1069340" y="1896110"/>
                    <a:pt x="1062990" y="1894840"/>
                  </a:cubicBezTo>
                  <a:cubicBezTo>
                    <a:pt x="1052830" y="1892300"/>
                    <a:pt x="1045210" y="1885950"/>
                    <a:pt x="1036320" y="1879600"/>
                  </a:cubicBezTo>
                  <a:cubicBezTo>
                    <a:pt x="1031240" y="1875790"/>
                    <a:pt x="1024890" y="1873250"/>
                    <a:pt x="1018540" y="1874520"/>
                  </a:cubicBezTo>
                  <a:cubicBezTo>
                    <a:pt x="1014730" y="1875790"/>
                    <a:pt x="1009650" y="1874520"/>
                    <a:pt x="1007110" y="1873250"/>
                  </a:cubicBezTo>
                  <a:cubicBezTo>
                    <a:pt x="1002030" y="1870710"/>
                    <a:pt x="996950" y="1866900"/>
                    <a:pt x="991870" y="1864360"/>
                  </a:cubicBezTo>
                  <a:cubicBezTo>
                    <a:pt x="988060" y="1861820"/>
                    <a:pt x="984250" y="1859280"/>
                    <a:pt x="980440" y="1859280"/>
                  </a:cubicBezTo>
                  <a:cubicBezTo>
                    <a:pt x="967740" y="1858010"/>
                    <a:pt x="957580" y="1855470"/>
                    <a:pt x="951230" y="1842770"/>
                  </a:cubicBezTo>
                  <a:cubicBezTo>
                    <a:pt x="948690" y="1837690"/>
                    <a:pt x="935990" y="1831340"/>
                    <a:pt x="930910" y="1833880"/>
                  </a:cubicBezTo>
                  <a:cubicBezTo>
                    <a:pt x="922020" y="1837690"/>
                    <a:pt x="915670" y="1835150"/>
                    <a:pt x="910590" y="1827530"/>
                  </a:cubicBezTo>
                  <a:cubicBezTo>
                    <a:pt x="906780" y="1823720"/>
                    <a:pt x="901700" y="1824990"/>
                    <a:pt x="897890" y="1827530"/>
                  </a:cubicBezTo>
                  <a:cubicBezTo>
                    <a:pt x="895350" y="1830070"/>
                    <a:pt x="892810" y="1831340"/>
                    <a:pt x="890270" y="1831340"/>
                  </a:cubicBezTo>
                  <a:cubicBezTo>
                    <a:pt x="881380" y="1832610"/>
                    <a:pt x="871220" y="1831340"/>
                    <a:pt x="862330" y="1832610"/>
                  </a:cubicBezTo>
                  <a:cubicBezTo>
                    <a:pt x="854710" y="1833880"/>
                    <a:pt x="847090" y="1831340"/>
                    <a:pt x="842010" y="1826260"/>
                  </a:cubicBezTo>
                  <a:cubicBezTo>
                    <a:pt x="836930" y="1821180"/>
                    <a:pt x="833120" y="1821180"/>
                    <a:pt x="825500" y="1823720"/>
                  </a:cubicBezTo>
                  <a:cubicBezTo>
                    <a:pt x="819150" y="1826260"/>
                    <a:pt x="814070" y="1832610"/>
                    <a:pt x="805180" y="1831340"/>
                  </a:cubicBezTo>
                  <a:cubicBezTo>
                    <a:pt x="797560" y="1830070"/>
                    <a:pt x="788670" y="1833880"/>
                    <a:pt x="779780" y="1830070"/>
                  </a:cubicBezTo>
                  <a:lnTo>
                    <a:pt x="774700" y="1830070"/>
                  </a:lnTo>
                  <a:cubicBezTo>
                    <a:pt x="767080" y="1832610"/>
                    <a:pt x="759460" y="1833880"/>
                    <a:pt x="753110" y="1840230"/>
                  </a:cubicBezTo>
                  <a:cubicBezTo>
                    <a:pt x="745490" y="1846580"/>
                    <a:pt x="744220" y="1799590"/>
                    <a:pt x="736600" y="1804670"/>
                  </a:cubicBezTo>
                  <a:cubicBezTo>
                    <a:pt x="725170" y="1812290"/>
                    <a:pt x="727710" y="1804670"/>
                    <a:pt x="716280" y="1811020"/>
                  </a:cubicBezTo>
                  <a:cubicBezTo>
                    <a:pt x="707390" y="1814830"/>
                    <a:pt x="711200" y="1800860"/>
                    <a:pt x="701040" y="1803400"/>
                  </a:cubicBezTo>
                  <a:cubicBezTo>
                    <a:pt x="699770" y="1803400"/>
                    <a:pt x="684530" y="1813560"/>
                    <a:pt x="684530" y="1812290"/>
                  </a:cubicBezTo>
                  <a:cubicBezTo>
                    <a:pt x="678180" y="1808480"/>
                    <a:pt x="671830" y="1770380"/>
                    <a:pt x="665480" y="1771650"/>
                  </a:cubicBezTo>
                  <a:cubicBezTo>
                    <a:pt x="652780" y="1775460"/>
                    <a:pt x="641350" y="1772920"/>
                    <a:pt x="629920" y="1767840"/>
                  </a:cubicBezTo>
                  <a:cubicBezTo>
                    <a:pt x="623570" y="1765300"/>
                    <a:pt x="613410" y="1756410"/>
                    <a:pt x="608330" y="1760220"/>
                  </a:cubicBezTo>
                  <a:cubicBezTo>
                    <a:pt x="599440" y="1766570"/>
                    <a:pt x="590550" y="1769110"/>
                    <a:pt x="580390" y="1770380"/>
                  </a:cubicBezTo>
                  <a:cubicBezTo>
                    <a:pt x="579120" y="1770380"/>
                    <a:pt x="577850" y="1771650"/>
                    <a:pt x="576580" y="1772920"/>
                  </a:cubicBezTo>
                  <a:cubicBezTo>
                    <a:pt x="572770" y="1778000"/>
                    <a:pt x="554990" y="1764030"/>
                    <a:pt x="551180" y="1769110"/>
                  </a:cubicBezTo>
                  <a:cubicBezTo>
                    <a:pt x="546100" y="1776730"/>
                    <a:pt x="541020" y="1784350"/>
                    <a:pt x="535940" y="1790700"/>
                  </a:cubicBezTo>
                  <a:cubicBezTo>
                    <a:pt x="533400" y="1793240"/>
                    <a:pt x="529590" y="1794510"/>
                    <a:pt x="528320" y="1797050"/>
                  </a:cubicBezTo>
                  <a:cubicBezTo>
                    <a:pt x="527050" y="1803400"/>
                    <a:pt x="524510" y="1805940"/>
                    <a:pt x="518160" y="1805940"/>
                  </a:cubicBezTo>
                  <a:cubicBezTo>
                    <a:pt x="514350" y="1805940"/>
                    <a:pt x="510540" y="1807210"/>
                    <a:pt x="508000" y="1809750"/>
                  </a:cubicBezTo>
                  <a:cubicBezTo>
                    <a:pt x="501650" y="1813560"/>
                    <a:pt x="496570" y="1817370"/>
                    <a:pt x="491490" y="1821180"/>
                  </a:cubicBezTo>
                  <a:cubicBezTo>
                    <a:pt x="485140" y="1824990"/>
                    <a:pt x="478790" y="1828800"/>
                    <a:pt x="476250" y="1835150"/>
                  </a:cubicBezTo>
                  <a:cubicBezTo>
                    <a:pt x="474980" y="1837690"/>
                    <a:pt x="473710" y="1838960"/>
                    <a:pt x="472440" y="1840230"/>
                  </a:cubicBezTo>
                  <a:cubicBezTo>
                    <a:pt x="467360" y="1845310"/>
                    <a:pt x="462280" y="1849120"/>
                    <a:pt x="457200" y="1854200"/>
                  </a:cubicBezTo>
                  <a:cubicBezTo>
                    <a:pt x="449580" y="1860550"/>
                    <a:pt x="443230" y="1868170"/>
                    <a:pt x="435610" y="1874520"/>
                  </a:cubicBezTo>
                  <a:cubicBezTo>
                    <a:pt x="433070" y="1875790"/>
                    <a:pt x="430530" y="1878330"/>
                    <a:pt x="427990" y="1879600"/>
                  </a:cubicBezTo>
                  <a:cubicBezTo>
                    <a:pt x="422910" y="1882140"/>
                    <a:pt x="417830" y="1884680"/>
                    <a:pt x="414020" y="1888490"/>
                  </a:cubicBezTo>
                  <a:cubicBezTo>
                    <a:pt x="410210" y="1892300"/>
                    <a:pt x="392430" y="1869440"/>
                    <a:pt x="389890" y="1874520"/>
                  </a:cubicBezTo>
                  <a:cubicBezTo>
                    <a:pt x="389890" y="1875790"/>
                    <a:pt x="388620" y="1875790"/>
                    <a:pt x="387350" y="1875790"/>
                  </a:cubicBezTo>
                  <a:cubicBezTo>
                    <a:pt x="379730" y="1882140"/>
                    <a:pt x="372110" y="1879600"/>
                    <a:pt x="364490" y="1877060"/>
                  </a:cubicBezTo>
                  <a:cubicBezTo>
                    <a:pt x="361950" y="1875790"/>
                    <a:pt x="359410" y="1874520"/>
                    <a:pt x="358140" y="1875790"/>
                  </a:cubicBezTo>
                  <a:cubicBezTo>
                    <a:pt x="349250" y="1879600"/>
                    <a:pt x="342900" y="1888490"/>
                    <a:pt x="331470" y="1889760"/>
                  </a:cubicBezTo>
                  <a:cubicBezTo>
                    <a:pt x="331470" y="1889760"/>
                    <a:pt x="330200" y="1889760"/>
                    <a:pt x="330200" y="1891030"/>
                  </a:cubicBezTo>
                  <a:cubicBezTo>
                    <a:pt x="327660" y="1898650"/>
                    <a:pt x="320040" y="1898650"/>
                    <a:pt x="313690" y="1899920"/>
                  </a:cubicBezTo>
                  <a:cubicBezTo>
                    <a:pt x="309880" y="1899920"/>
                    <a:pt x="306070" y="1901190"/>
                    <a:pt x="303530" y="1902460"/>
                  </a:cubicBezTo>
                  <a:cubicBezTo>
                    <a:pt x="295910" y="1906270"/>
                    <a:pt x="288290" y="1911350"/>
                    <a:pt x="279400" y="1913890"/>
                  </a:cubicBezTo>
                  <a:cubicBezTo>
                    <a:pt x="267970" y="1917700"/>
                    <a:pt x="256540" y="1920240"/>
                    <a:pt x="247650" y="1926590"/>
                  </a:cubicBezTo>
                  <a:cubicBezTo>
                    <a:pt x="246380" y="1926590"/>
                    <a:pt x="245110" y="1926590"/>
                    <a:pt x="245110" y="1927860"/>
                  </a:cubicBezTo>
                  <a:cubicBezTo>
                    <a:pt x="241300" y="1930400"/>
                    <a:pt x="234950" y="1931670"/>
                    <a:pt x="232410" y="1935480"/>
                  </a:cubicBezTo>
                  <a:cubicBezTo>
                    <a:pt x="228600" y="1943100"/>
                    <a:pt x="218440" y="1941830"/>
                    <a:pt x="213360" y="1948180"/>
                  </a:cubicBezTo>
                  <a:lnTo>
                    <a:pt x="212090" y="1948180"/>
                  </a:lnTo>
                  <a:cubicBezTo>
                    <a:pt x="207010" y="1948180"/>
                    <a:pt x="201930" y="1949450"/>
                    <a:pt x="195580" y="1949450"/>
                  </a:cubicBezTo>
                  <a:cubicBezTo>
                    <a:pt x="193040" y="1948180"/>
                    <a:pt x="189230" y="1945640"/>
                    <a:pt x="186690" y="1945640"/>
                  </a:cubicBezTo>
                  <a:cubicBezTo>
                    <a:pt x="175260" y="1949450"/>
                    <a:pt x="163830" y="1949450"/>
                    <a:pt x="156210" y="1939290"/>
                  </a:cubicBezTo>
                  <a:cubicBezTo>
                    <a:pt x="154940" y="1938020"/>
                    <a:pt x="152400" y="1938020"/>
                    <a:pt x="149860" y="1938020"/>
                  </a:cubicBezTo>
                  <a:lnTo>
                    <a:pt x="139700" y="1938020"/>
                  </a:lnTo>
                  <a:cubicBezTo>
                    <a:pt x="128270" y="1935480"/>
                    <a:pt x="118110" y="1932940"/>
                    <a:pt x="106680" y="1931670"/>
                  </a:cubicBezTo>
                  <a:cubicBezTo>
                    <a:pt x="101600" y="1930400"/>
                    <a:pt x="95250" y="1932940"/>
                    <a:pt x="90170" y="1934210"/>
                  </a:cubicBezTo>
                  <a:cubicBezTo>
                    <a:pt x="85090" y="1935480"/>
                    <a:pt x="80010" y="1935480"/>
                    <a:pt x="74930" y="1935480"/>
                  </a:cubicBezTo>
                  <a:cubicBezTo>
                    <a:pt x="68580" y="1935480"/>
                    <a:pt x="63500" y="1932940"/>
                    <a:pt x="57150" y="1932940"/>
                  </a:cubicBezTo>
                  <a:cubicBezTo>
                    <a:pt x="52070" y="1931670"/>
                    <a:pt x="45720" y="1931670"/>
                    <a:pt x="40640" y="1930400"/>
                  </a:cubicBezTo>
                  <a:cubicBezTo>
                    <a:pt x="29210" y="1927860"/>
                    <a:pt x="19050" y="1925320"/>
                    <a:pt x="7620" y="1924050"/>
                  </a:cubicBezTo>
                  <a:cubicBezTo>
                    <a:pt x="0" y="1880870"/>
                    <a:pt x="1270" y="1830070"/>
                    <a:pt x="1270" y="1778000"/>
                  </a:cubicBezTo>
                  <a:close/>
                </a:path>
              </a:pathLst>
            </a:custGeom>
            <a:blipFill>
              <a:blip r:embed="rId10"/>
              <a:stretch>
                <a:fillRect l="-9013" t="0" r="-9013" b="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69741" y="280988"/>
            <a:ext cx="11258010" cy="7534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will be collected by the staff running the club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Club should be booked in advance.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Club activities - colouring, games, reading, indoor activities, homework support, movies and play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School Club - snacks and refreshments available toast, bagles, crumpets, milk, juice etc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attending an after school club can join After School Club following their club activity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to be collected by a known adult via the main office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£4 per session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2959" y="391959"/>
            <a:ext cx="6723431" cy="9503082"/>
          </a:xfrm>
          <a:custGeom>
            <a:avLst/>
            <a:gdLst/>
            <a:ahLst/>
            <a:cxnLst/>
            <a:rect r="r" b="b" t="t" l="l"/>
            <a:pathLst>
              <a:path h="9503082" w="6723431">
                <a:moveTo>
                  <a:pt x="0" y="0"/>
                </a:moveTo>
                <a:lnTo>
                  <a:pt x="6723430" y="0"/>
                </a:lnTo>
                <a:lnTo>
                  <a:pt x="6723430" y="9503082"/>
                </a:lnTo>
                <a:lnTo>
                  <a:pt x="0" y="950308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810966" y="877252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pic>
        <p:nvPicPr>
          <p:cNvPr name="Picture 4" id="4">
            <a:hlinkClick action="ppaction://media"/>
          </p:cNvPr>
          <p:cNvPicPr>
            <a:picLocks noChangeAspect="true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353532" y="505202"/>
            <a:ext cx="16275789" cy="8947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892062" y="2103759"/>
            <a:ext cx="8503875" cy="67167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33"/>
              </a:lnSpc>
            </a:pPr>
            <a:r>
              <a:rPr lang="en-US" sz="930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PLEASE TAKE TIME TO SEE YOUR NEW CLASS AND ACTIVITIES AVAILABLE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407012" y="-47538"/>
            <a:ext cx="3774617" cy="3822397"/>
          </a:xfrm>
          <a:custGeom>
            <a:avLst/>
            <a:gdLst/>
            <a:ahLst/>
            <a:cxnLst/>
            <a:rect r="r" b="b" t="t" l="l"/>
            <a:pathLst>
              <a:path h="3822397" w="3774617">
                <a:moveTo>
                  <a:pt x="0" y="0"/>
                </a:moveTo>
                <a:lnTo>
                  <a:pt x="3774618" y="0"/>
                </a:lnTo>
                <a:lnTo>
                  <a:pt x="3774618" y="3822398"/>
                </a:lnTo>
                <a:lnTo>
                  <a:pt x="0" y="38223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033419" y="9165394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2" y="0"/>
                </a:lnTo>
                <a:lnTo>
                  <a:pt x="4221162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892062" y="724247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036462" y="724247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DAGxK0zhSTY</dc:identifier>
  <dcterms:modified xsi:type="dcterms:W3CDTF">2011-08-01T06:04:30Z</dcterms:modified>
  <cp:revision>1</cp:revision>
  <dc:title>Year 4 Rowan Meet the Teacher PPT</dc:title>
</cp:coreProperties>
</file>